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9" r:id="rId4"/>
    <p:sldId id="270" r:id="rId5"/>
    <p:sldId id="272" r:id="rId6"/>
    <p:sldId id="265" r:id="rId7"/>
    <p:sldId id="267" r:id="rId8"/>
    <p:sldId id="273" r:id="rId9"/>
    <p:sldId id="266" r:id="rId10"/>
    <p:sldId id="260" r:id="rId11"/>
    <p:sldId id="275" r:id="rId12"/>
    <p:sldId id="276" r:id="rId13"/>
    <p:sldId id="277" r:id="rId14"/>
    <p:sldId id="279" r:id="rId15"/>
  </p:sldIdLst>
  <p:sldSz cx="12192000" cy="6858000"/>
  <p:notesSz cx="6794500" cy="9931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04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C1F008-C6C8-4AE5-8E93-1F7E9DD36536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EBE03EC-7092-458D-B206-D9E2988F4093}">
      <dgm:prSet/>
      <dgm:spPr/>
      <dgm:t>
        <a:bodyPr/>
        <a:lstStyle/>
        <a:p>
          <a:r>
            <a:rPr lang="de-DE" b="1" dirty="0"/>
            <a:t>Bestehende Ausrüstung, PSA und Geräte</a:t>
          </a:r>
          <a:endParaRPr lang="en-US" b="1" dirty="0"/>
        </a:p>
      </dgm:t>
    </dgm:pt>
    <dgm:pt modelId="{EA8C969C-CBAC-439C-B79B-9973CD74AE9E}" type="parTrans" cxnId="{3821AA34-96C1-40B4-B9EA-69C10D56C322}">
      <dgm:prSet/>
      <dgm:spPr/>
      <dgm:t>
        <a:bodyPr/>
        <a:lstStyle/>
        <a:p>
          <a:endParaRPr lang="en-US"/>
        </a:p>
      </dgm:t>
    </dgm:pt>
    <dgm:pt modelId="{841E61C6-1C5E-4B2F-B090-4E3F7865CD39}" type="sibTrans" cxnId="{3821AA34-96C1-40B4-B9EA-69C10D56C322}">
      <dgm:prSet/>
      <dgm:spPr/>
      <dgm:t>
        <a:bodyPr/>
        <a:lstStyle/>
        <a:p>
          <a:endParaRPr lang="en-US"/>
        </a:p>
      </dgm:t>
    </dgm:pt>
    <dgm:pt modelId="{8D3840C5-6369-418F-A15D-E9529F11ED83}">
      <dgm:prSet/>
      <dgm:spPr/>
      <dgm:t>
        <a:bodyPr/>
        <a:lstStyle/>
        <a:p>
          <a:r>
            <a:rPr lang="de-DE" b="1" dirty="0"/>
            <a:t>Angeschaffte Ausrüstung, PSA und Fahrzeuge</a:t>
          </a:r>
          <a:endParaRPr lang="en-US" b="1" dirty="0"/>
        </a:p>
      </dgm:t>
    </dgm:pt>
    <dgm:pt modelId="{1EE44D9E-8684-4969-BFA0-E5DD19A84DA0}" type="parTrans" cxnId="{2E5EC271-DC42-4B3A-9B82-8DC2D38CBF6E}">
      <dgm:prSet/>
      <dgm:spPr/>
      <dgm:t>
        <a:bodyPr/>
        <a:lstStyle/>
        <a:p>
          <a:endParaRPr lang="en-US"/>
        </a:p>
      </dgm:t>
    </dgm:pt>
    <dgm:pt modelId="{02C1114C-52D7-4D22-8A0F-745498906952}" type="sibTrans" cxnId="{2E5EC271-DC42-4B3A-9B82-8DC2D38CBF6E}">
      <dgm:prSet/>
      <dgm:spPr/>
      <dgm:t>
        <a:bodyPr/>
        <a:lstStyle/>
        <a:p>
          <a:endParaRPr lang="en-US"/>
        </a:p>
      </dgm:t>
    </dgm:pt>
    <dgm:pt modelId="{C9CCE315-4C0D-48F6-A902-62C26CC4D78C}">
      <dgm:prSet/>
      <dgm:spPr/>
      <dgm:t>
        <a:bodyPr/>
        <a:lstStyle/>
        <a:p>
          <a:r>
            <a:rPr lang="de-DE" b="1" dirty="0"/>
            <a:t>Geplante Fahrzeuge und Ausrüstung</a:t>
          </a:r>
          <a:endParaRPr lang="en-US" b="1" dirty="0"/>
        </a:p>
      </dgm:t>
    </dgm:pt>
    <dgm:pt modelId="{2FD18680-496C-49C0-A2AB-D2A13FDDA520}" type="parTrans" cxnId="{75E484EE-355F-4ACC-AA4F-CE261CC48A0F}">
      <dgm:prSet/>
      <dgm:spPr/>
      <dgm:t>
        <a:bodyPr/>
        <a:lstStyle/>
        <a:p>
          <a:endParaRPr lang="en-US"/>
        </a:p>
      </dgm:t>
    </dgm:pt>
    <dgm:pt modelId="{74767036-BA2C-4123-8EE9-A382F041A236}" type="sibTrans" cxnId="{75E484EE-355F-4ACC-AA4F-CE261CC48A0F}">
      <dgm:prSet/>
      <dgm:spPr/>
      <dgm:t>
        <a:bodyPr/>
        <a:lstStyle/>
        <a:p>
          <a:endParaRPr lang="en-US"/>
        </a:p>
      </dgm:t>
    </dgm:pt>
    <dgm:pt modelId="{7397897C-F7C7-423D-8738-D0861179A9B4}">
      <dgm:prSet/>
      <dgm:spPr/>
      <dgm:t>
        <a:bodyPr/>
        <a:lstStyle/>
        <a:p>
          <a:endParaRPr lang="en-US" dirty="0"/>
        </a:p>
      </dgm:t>
    </dgm:pt>
    <dgm:pt modelId="{D9B47837-FE78-4BBA-93F8-BF802B63FC2B}" type="parTrans" cxnId="{70C6C078-7CE4-43B7-8D36-EB225F44CAD3}">
      <dgm:prSet/>
      <dgm:spPr/>
      <dgm:t>
        <a:bodyPr/>
        <a:lstStyle/>
        <a:p>
          <a:endParaRPr lang="de-DE"/>
        </a:p>
      </dgm:t>
    </dgm:pt>
    <dgm:pt modelId="{905850E1-A313-4EF0-B7FD-B5F243787676}" type="sibTrans" cxnId="{70C6C078-7CE4-43B7-8D36-EB225F44CAD3}">
      <dgm:prSet/>
      <dgm:spPr/>
      <dgm:t>
        <a:bodyPr/>
        <a:lstStyle/>
        <a:p>
          <a:endParaRPr lang="de-DE"/>
        </a:p>
      </dgm:t>
    </dgm:pt>
    <dgm:pt modelId="{20D79687-857C-41B2-ACB4-6985B6957318}">
      <dgm:prSet/>
      <dgm:spPr/>
      <dgm:t>
        <a:bodyPr/>
        <a:lstStyle/>
        <a:p>
          <a:endParaRPr lang="en-US" dirty="0"/>
        </a:p>
      </dgm:t>
    </dgm:pt>
    <dgm:pt modelId="{D6ED8EE9-D59A-428E-9AE9-C314375DA3CF}" type="parTrans" cxnId="{C005F9C4-D9F3-4F87-BCBE-3E04C5FED9B8}">
      <dgm:prSet/>
      <dgm:spPr/>
      <dgm:t>
        <a:bodyPr/>
        <a:lstStyle/>
        <a:p>
          <a:endParaRPr lang="de-DE"/>
        </a:p>
      </dgm:t>
    </dgm:pt>
    <dgm:pt modelId="{385B8F29-68A6-4299-AB06-EDED4346AB77}" type="sibTrans" cxnId="{C005F9C4-D9F3-4F87-BCBE-3E04C5FED9B8}">
      <dgm:prSet/>
      <dgm:spPr/>
      <dgm:t>
        <a:bodyPr/>
        <a:lstStyle/>
        <a:p>
          <a:endParaRPr lang="de-DE"/>
        </a:p>
      </dgm:t>
    </dgm:pt>
    <dgm:pt modelId="{1CF29CA1-9702-44FF-9685-4E066CDAD322}">
      <dgm:prSet/>
      <dgm:spPr/>
      <dgm:t>
        <a:bodyPr/>
        <a:lstStyle/>
        <a:p>
          <a:endParaRPr lang="en-US" dirty="0"/>
        </a:p>
      </dgm:t>
    </dgm:pt>
    <dgm:pt modelId="{B13BE83F-54D2-4F87-A3C9-CAC496B85AA0}" type="parTrans" cxnId="{2A641987-7E29-4A45-AAFB-2578232B5EF0}">
      <dgm:prSet/>
      <dgm:spPr/>
      <dgm:t>
        <a:bodyPr/>
        <a:lstStyle/>
        <a:p>
          <a:endParaRPr lang="de-DE"/>
        </a:p>
      </dgm:t>
    </dgm:pt>
    <dgm:pt modelId="{CA74238C-CC0C-4A26-807B-9037F5D41878}" type="sibTrans" cxnId="{2A641987-7E29-4A45-AAFB-2578232B5EF0}">
      <dgm:prSet/>
      <dgm:spPr/>
      <dgm:t>
        <a:bodyPr/>
        <a:lstStyle/>
        <a:p>
          <a:endParaRPr lang="de-DE"/>
        </a:p>
      </dgm:t>
    </dgm:pt>
    <dgm:pt modelId="{6A523B46-F683-4352-A0E6-E2A6EB91BD8C}" type="pres">
      <dgm:prSet presAssocID="{29C1F008-C6C8-4AE5-8E93-1F7E9DD365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EB25BE54-7FA0-4BE6-97D4-820902277D85}" type="pres">
      <dgm:prSet presAssocID="{5EBE03EC-7092-458D-B206-D9E2988F409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1891091-A317-4554-BB17-C7019877F595}" type="pres">
      <dgm:prSet presAssocID="{5EBE03EC-7092-458D-B206-D9E2988F4093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6088BCF-1B07-4B3F-9DF6-EAFC9D77FAAD}" type="pres">
      <dgm:prSet presAssocID="{8D3840C5-6369-418F-A15D-E9529F11ED8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11BCFC6-7EF9-4AB9-8DF1-56CD8CBD07A7}" type="pres">
      <dgm:prSet presAssocID="{8D3840C5-6369-418F-A15D-E9529F11ED83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1654D13-D2C1-4B72-90A6-C98587FC0C12}" type="pres">
      <dgm:prSet presAssocID="{C9CCE315-4C0D-48F6-A902-62C26CC4D78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7E51BF9-6535-40AF-AA3C-CD543A32698D}" type="pres">
      <dgm:prSet presAssocID="{C9CCE315-4C0D-48F6-A902-62C26CC4D78C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75D8304-4A6D-436E-B727-44926AA83D5F}" type="presOf" srcId="{7397897C-F7C7-423D-8738-D0861179A9B4}" destId="{61891091-A317-4554-BB17-C7019877F595}" srcOrd="0" destOrd="0" presId="urn:microsoft.com/office/officeart/2005/8/layout/vList2"/>
    <dgm:cxn modelId="{FF9AC52D-ECEF-4FE3-9F8E-EBA9699BBCBC}" type="presOf" srcId="{20D79687-857C-41B2-ACB4-6985B6957318}" destId="{411BCFC6-7EF9-4AB9-8DF1-56CD8CBD07A7}" srcOrd="0" destOrd="0" presId="urn:microsoft.com/office/officeart/2005/8/layout/vList2"/>
    <dgm:cxn modelId="{CBF7855D-4137-4A7C-9D4F-2733A3C29CA6}" type="presOf" srcId="{5EBE03EC-7092-458D-B206-D9E2988F4093}" destId="{EB25BE54-7FA0-4BE6-97D4-820902277D85}" srcOrd="0" destOrd="0" presId="urn:microsoft.com/office/officeart/2005/8/layout/vList2"/>
    <dgm:cxn modelId="{2E5EC271-DC42-4B3A-9B82-8DC2D38CBF6E}" srcId="{29C1F008-C6C8-4AE5-8E93-1F7E9DD36536}" destId="{8D3840C5-6369-418F-A15D-E9529F11ED83}" srcOrd="1" destOrd="0" parTransId="{1EE44D9E-8684-4969-BFA0-E5DD19A84DA0}" sibTransId="{02C1114C-52D7-4D22-8A0F-745498906952}"/>
    <dgm:cxn modelId="{E741E718-F0EC-4A1C-BC55-933402CA9CD5}" type="presOf" srcId="{8D3840C5-6369-418F-A15D-E9529F11ED83}" destId="{36088BCF-1B07-4B3F-9DF6-EAFC9D77FAAD}" srcOrd="0" destOrd="0" presId="urn:microsoft.com/office/officeart/2005/8/layout/vList2"/>
    <dgm:cxn modelId="{2A641987-7E29-4A45-AAFB-2578232B5EF0}" srcId="{C9CCE315-4C0D-48F6-A902-62C26CC4D78C}" destId="{1CF29CA1-9702-44FF-9685-4E066CDAD322}" srcOrd="0" destOrd="0" parTransId="{B13BE83F-54D2-4F87-A3C9-CAC496B85AA0}" sibTransId="{CA74238C-CC0C-4A26-807B-9037F5D41878}"/>
    <dgm:cxn modelId="{F47C4E8B-689A-4242-A04F-143AE4967019}" type="presOf" srcId="{29C1F008-C6C8-4AE5-8E93-1F7E9DD36536}" destId="{6A523B46-F683-4352-A0E6-E2A6EB91BD8C}" srcOrd="0" destOrd="0" presId="urn:microsoft.com/office/officeart/2005/8/layout/vList2"/>
    <dgm:cxn modelId="{3821AA34-96C1-40B4-B9EA-69C10D56C322}" srcId="{29C1F008-C6C8-4AE5-8E93-1F7E9DD36536}" destId="{5EBE03EC-7092-458D-B206-D9E2988F4093}" srcOrd="0" destOrd="0" parTransId="{EA8C969C-CBAC-439C-B79B-9973CD74AE9E}" sibTransId="{841E61C6-1C5E-4B2F-B090-4E3F7865CD39}"/>
    <dgm:cxn modelId="{AF800219-6367-4446-8809-5292292D95E9}" type="presOf" srcId="{1CF29CA1-9702-44FF-9685-4E066CDAD322}" destId="{37E51BF9-6535-40AF-AA3C-CD543A32698D}" srcOrd="0" destOrd="0" presId="urn:microsoft.com/office/officeart/2005/8/layout/vList2"/>
    <dgm:cxn modelId="{C005F9C4-D9F3-4F87-BCBE-3E04C5FED9B8}" srcId="{8D3840C5-6369-418F-A15D-E9529F11ED83}" destId="{20D79687-857C-41B2-ACB4-6985B6957318}" srcOrd="0" destOrd="0" parTransId="{D6ED8EE9-D59A-428E-9AE9-C314375DA3CF}" sibTransId="{385B8F29-68A6-4299-AB06-EDED4346AB77}"/>
    <dgm:cxn modelId="{75E484EE-355F-4ACC-AA4F-CE261CC48A0F}" srcId="{29C1F008-C6C8-4AE5-8E93-1F7E9DD36536}" destId="{C9CCE315-4C0D-48F6-A902-62C26CC4D78C}" srcOrd="2" destOrd="0" parTransId="{2FD18680-496C-49C0-A2AB-D2A13FDDA520}" sibTransId="{74767036-BA2C-4123-8EE9-A382F041A236}"/>
    <dgm:cxn modelId="{B653ECF2-5C60-4DC7-88CF-7D01CD5FC9A0}" type="presOf" srcId="{C9CCE315-4C0D-48F6-A902-62C26CC4D78C}" destId="{11654D13-D2C1-4B72-90A6-C98587FC0C12}" srcOrd="0" destOrd="0" presId="urn:microsoft.com/office/officeart/2005/8/layout/vList2"/>
    <dgm:cxn modelId="{70C6C078-7CE4-43B7-8D36-EB225F44CAD3}" srcId="{5EBE03EC-7092-458D-B206-D9E2988F4093}" destId="{7397897C-F7C7-423D-8738-D0861179A9B4}" srcOrd="0" destOrd="0" parTransId="{D9B47837-FE78-4BBA-93F8-BF802B63FC2B}" sibTransId="{905850E1-A313-4EF0-B7FD-B5F243787676}"/>
    <dgm:cxn modelId="{0BD3BB3F-F02E-4B69-ACFD-B4905BE35644}" type="presParOf" srcId="{6A523B46-F683-4352-A0E6-E2A6EB91BD8C}" destId="{EB25BE54-7FA0-4BE6-97D4-820902277D85}" srcOrd="0" destOrd="0" presId="urn:microsoft.com/office/officeart/2005/8/layout/vList2"/>
    <dgm:cxn modelId="{419F6BC1-0EDE-4B1E-9708-2CAE71D58ECD}" type="presParOf" srcId="{6A523B46-F683-4352-A0E6-E2A6EB91BD8C}" destId="{61891091-A317-4554-BB17-C7019877F595}" srcOrd="1" destOrd="0" presId="urn:microsoft.com/office/officeart/2005/8/layout/vList2"/>
    <dgm:cxn modelId="{656979B0-07A1-48EA-85BB-A7BD0984E800}" type="presParOf" srcId="{6A523B46-F683-4352-A0E6-E2A6EB91BD8C}" destId="{36088BCF-1B07-4B3F-9DF6-EAFC9D77FAAD}" srcOrd="2" destOrd="0" presId="urn:microsoft.com/office/officeart/2005/8/layout/vList2"/>
    <dgm:cxn modelId="{832973F8-5137-4DDB-BB6D-D733DE437B85}" type="presParOf" srcId="{6A523B46-F683-4352-A0E6-E2A6EB91BD8C}" destId="{411BCFC6-7EF9-4AB9-8DF1-56CD8CBD07A7}" srcOrd="3" destOrd="0" presId="urn:microsoft.com/office/officeart/2005/8/layout/vList2"/>
    <dgm:cxn modelId="{259212A7-ABB0-4541-8D56-7F18106C1142}" type="presParOf" srcId="{6A523B46-F683-4352-A0E6-E2A6EB91BD8C}" destId="{11654D13-D2C1-4B72-90A6-C98587FC0C12}" srcOrd="4" destOrd="0" presId="urn:microsoft.com/office/officeart/2005/8/layout/vList2"/>
    <dgm:cxn modelId="{2DD244A2-EA0B-4D96-8C58-0137AA61153A}" type="presParOf" srcId="{6A523B46-F683-4352-A0E6-E2A6EB91BD8C}" destId="{37E51BF9-6535-40AF-AA3C-CD543A32698D}" srcOrd="5" destOrd="0" presId="urn:microsoft.com/office/officeart/2005/8/layout/vList2"/>
  </dgm:cxnLst>
  <dgm:bg/>
  <dgm:whole>
    <a:ln w="285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0E44DB-C13B-4171-8729-479CCDA3529E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9F926CC-C16E-4747-96CE-05129396E789}">
      <dgm:prSet/>
      <dgm:spPr/>
      <dgm:t>
        <a:bodyPr/>
        <a:lstStyle/>
        <a:p>
          <a:pPr algn="l"/>
          <a:r>
            <a:rPr lang="de-DE" b="1" dirty="0"/>
            <a:t>Schulung + Ausbildung durch Fachpersonal</a:t>
          </a:r>
        </a:p>
        <a:p>
          <a:pPr algn="l"/>
          <a:r>
            <a:rPr lang="de-DE" dirty="0"/>
            <a:t>z.B. Vorgehen nach Taktik + Wissen von @Fire</a:t>
          </a:r>
          <a:endParaRPr lang="en-US" dirty="0"/>
        </a:p>
      </dgm:t>
    </dgm:pt>
    <dgm:pt modelId="{968706B1-F33B-4683-A75C-F80478A42BB8}" type="parTrans" cxnId="{C7B28B88-8A2C-4CE5-B386-DA9E9E8B5310}">
      <dgm:prSet/>
      <dgm:spPr/>
      <dgm:t>
        <a:bodyPr/>
        <a:lstStyle/>
        <a:p>
          <a:endParaRPr lang="en-US"/>
        </a:p>
      </dgm:t>
    </dgm:pt>
    <dgm:pt modelId="{FFF7F2B4-B25F-4CD9-AFD0-09CA90914B62}" type="sibTrans" cxnId="{C7B28B88-8A2C-4CE5-B386-DA9E9E8B5310}">
      <dgm:prSet/>
      <dgm:spPr/>
      <dgm:t>
        <a:bodyPr/>
        <a:lstStyle/>
        <a:p>
          <a:endParaRPr lang="en-US"/>
        </a:p>
      </dgm:t>
    </dgm:pt>
    <dgm:pt modelId="{D69C5902-9A39-46B8-B151-4198EBE3293C}">
      <dgm:prSet custT="1"/>
      <dgm:spPr/>
      <dgm:t>
        <a:bodyPr/>
        <a:lstStyle/>
        <a:p>
          <a:pPr algn="l"/>
          <a:r>
            <a:rPr lang="de-DE" sz="2500" b="1" dirty="0"/>
            <a:t>Wie breit muss eine Waldbrandschneise sein?</a:t>
          </a:r>
        </a:p>
        <a:p>
          <a:pPr algn="l"/>
          <a:r>
            <a:rPr lang="de-DE" sz="2500" dirty="0"/>
            <a:t> </a:t>
          </a:r>
          <a:r>
            <a:rPr lang="de-DE" sz="1800" dirty="0">
              <a:sym typeface="Wingdings" panose="05000000000000000000" pitchFamily="2" charset="2"/>
            </a:rPr>
            <a:t></a:t>
          </a:r>
          <a:r>
            <a:rPr lang="de-DE" sz="2500" dirty="0">
              <a:sym typeface="Wingdings" panose="05000000000000000000" pitchFamily="2" charset="2"/>
            </a:rPr>
            <a:t> </a:t>
          </a:r>
          <a:r>
            <a:rPr lang="de-DE" sz="2500" dirty="0"/>
            <a:t>eine Waldwegbreite reicht nicht</a:t>
          </a:r>
          <a:endParaRPr lang="en-US" sz="2500" dirty="0"/>
        </a:p>
      </dgm:t>
    </dgm:pt>
    <dgm:pt modelId="{4140EFBD-5617-4DA8-A4C5-35A579D138A7}" type="parTrans" cxnId="{6B517514-AD93-4DF8-913A-4198702D57EC}">
      <dgm:prSet/>
      <dgm:spPr/>
      <dgm:t>
        <a:bodyPr/>
        <a:lstStyle/>
        <a:p>
          <a:endParaRPr lang="en-US"/>
        </a:p>
      </dgm:t>
    </dgm:pt>
    <dgm:pt modelId="{8CBA19D5-7F8D-4337-B2CE-3ECC7694EB4B}" type="sibTrans" cxnId="{6B517514-AD93-4DF8-913A-4198702D57EC}">
      <dgm:prSet/>
      <dgm:spPr/>
      <dgm:t>
        <a:bodyPr/>
        <a:lstStyle/>
        <a:p>
          <a:endParaRPr lang="en-US"/>
        </a:p>
      </dgm:t>
    </dgm:pt>
    <dgm:pt modelId="{531BAC3C-3EEB-41BE-BCC4-49B0B0D0600D}">
      <dgm:prSet custT="1"/>
      <dgm:spPr/>
      <dgm:t>
        <a:bodyPr/>
        <a:lstStyle/>
        <a:p>
          <a:pPr algn="l"/>
          <a:r>
            <a:rPr lang="de-DE" sz="2400" b="1" dirty="0"/>
            <a:t>Löschwasserverbrauch</a:t>
          </a:r>
        </a:p>
        <a:p>
          <a:pPr algn="l"/>
          <a:r>
            <a:rPr lang="de-DE" sz="1800" b="1" dirty="0">
              <a:sym typeface="Wingdings" panose="05000000000000000000" pitchFamily="2" charset="2"/>
            </a:rPr>
            <a:t> </a:t>
          </a:r>
          <a:r>
            <a:rPr lang="en-US" sz="2400" dirty="0" err="1"/>
            <a:t>Strahlrohre</a:t>
          </a:r>
          <a:endParaRPr lang="en-US" sz="2400" dirty="0"/>
        </a:p>
        <a:p>
          <a:pPr algn="l"/>
          <a:r>
            <a:rPr lang="en-US" sz="1800" dirty="0">
              <a:sym typeface="Wingdings" panose="05000000000000000000" pitchFamily="2" charset="2"/>
            </a:rPr>
            <a:t> </a:t>
          </a:r>
          <a:r>
            <a:rPr lang="en-US" sz="2400" dirty="0" err="1"/>
            <a:t>Tanklöschfahrzeuge</a:t>
          </a:r>
          <a:endParaRPr lang="en-US" sz="2400" dirty="0"/>
        </a:p>
        <a:p>
          <a:pPr algn="l"/>
          <a:r>
            <a:rPr lang="en-US" sz="1800" dirty="0">
              <a:sym typeface="Wingdings" panose="05000000000000000000" pitchFamily="2" charset="2"/>
            </a:rPr>
            <a:t> </a:t>
          </a:r>
          <a:r>
            <a:rPr lang="en-US" sz="2400" dirty="0" err="1"/>
            <a:t>Löschwasserversorgung</a:t>
          </a:r>
          <a:endParaRPr lang="en-US" sz="2400" b="1" dirty="0"/>
        </a:p>
      </dgm:t>
    </dgm:pt>
    <dgm:pt modelId="{3B39ED9D-EC57-460A-BAB5-B8A83CB3662C}" type="parTrans" cxnId="{C796960E-44FE-4343-9DCF-AC737F7E5118}">
      <dgm:prSet/>
      <dgm:spPr/>
      <dgm:t>
        <a:bodyPr/>
        <a:lstStyle/>
        <a:p>
          <a:endParaRPr lang="en-US"/>
        </a:p>
      </dgm:t>
    </dgm:pt>
    <dgm:pt modelId="{DAC6F287-11BE-4E6A-B87A-1854580E8BE6}" type="sibTrans" cxnId="{C796960E-44FE-4343-9DCF-AC737F7E5118}">
      <dgm:prSet/>
      <dgm:spPr/>
      <dgm:t>
        <a:bodyPr/>
        <a:lstStyle/>
        <a:p>
          <a:endParaRPr lang="en-US"/>
        </a:p>
      </dgm:t>
    </dgm:pt>
    <dgm:pt modelId="{B43EC516-C46A-42F4-8AD7-1166F49989DB}">
      <dgm:prSet/>
      <dgm:spPr/>
      <dgm:t>
        <a:bodyPr/>
        <a:lstStyle/>
        <a:p>
          <a:r>
            <a:rPr lang="de-DE" b="1" dirty="0"/>
            <a:t>Anwenden der neuen Ausrüstung</a:t>
          </a:r>
        </a:p>
        <a:p>
          <a:r>
            <a:rPr lang="de-DE" dirty="0"/>
            <a:t>Training und Ausdauer</a:t>
          </a:r>
          <a:endParaRPr lang="en-US" dirty="0"/>
        </a:p>
      </dgm:t>
    </dgm:pt>
    <dgm:pt modelId="{D9FC8577-0E1B-42BA-9831-8EE5863E4838}" type="parTrans" cxnId="{2C8C14AB-15D7-4F7F-9081-7AD9D8066329}">
      <dgm:prSet/>
      <dgm:spPr/>
      <dgm:t>
        <a:bodyPr/>
        <a:lstStyle/>
        <a:p>
          <a:endParaRPr lang="en-US"/>
        </a:p>
      </dgm:t>
    </dgm:pt>
    <dgm:pt modelId="{52D05E71-CFB4-4F14-9084-6BD2DE1843D9}" type="sibTrans" cxnId="{2C8C14AB-15D7-4F7F-9081-7AD9D8066329}">
      <dgm:prSet/>
      <dgm:spPr/>
      <dgm:t>
        <a:bodyPr/>
        <a:lstStyle/>
        <a:p>
          <a:endParaRPr lang="en-US"/>
        </a:p>
      </dgm:t>
    </dgm:pt>
    <dgm:pt modelId="{36A1F1AE-484C-4358-8E3E-B979AE32931B}">
      <dgm:prSet/>
      <dgm:spPr/>
      <dgm:t>
        <a:bodyPr/>
        <a:lstStyle/>
        <a:p>
          <a:r>
            <a:rPr lang="en-US" b="1" dirty="0" err="1"/>
            <a:t>Einsatzkonzepte</a:t>
          </a:r>
          <a:r>
            <a:rPr lang="en-US" b="1" dirty="0"/>
            <a:t> NRW leben</a:t>
          </a:r>
        </a:p>
      </dgm:t>
    </dgm:pt>
    <dgm:pt modelId="{69E0F301-8526-4981-82D5-8AA6FACBFE9C}" type="parTrans" cxnId="{423F367A-C0B5-45F0-AC8E-0D6B457FF816}">
      <dgm:prSet/>
      <dgm:spPr/>
      <dgm:t>
        <a:bodyPr/>
        <a:lstStyle/>
        <a:p>
          <a:endParaRPr lang="de-DE"/>
        </a:p>
      </dgm:t>
    </dgm:pt>
    <dgm:pt modelId="{CC8006F1-7C4F-431C-B364-9E640856DE8E}" type="sibTrans" cxnId="{423F367A-C0B5-45F0-AC8E-0D6B457FF816}">
      <dgm:prSet/>
      <dgm:spPr/>
      <dgm:t>
        <a:bodyPr/>
        <a:lstStyle/>
        <a:p>
          <a:endParaRPr lang="de-DE"/>
        </a:p>
      </dgm:t>
    </dgm:pt>
    <dgm:pt modelId="{EFDDB84A-E50F-43E9-ABF9-6CF3FE5B95FD}" type="pres">
      <dgm:prSet presAssocID="{090E44DB-C13B-4171-8729-479CCDA3529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C5F29C8D-7F85-4D20-8760-54928F9E3D3E}" type="pres">
      <dgm:prSet presAssocID="{39F926CC-C16E-4747-96CE-05129396E78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9CDC1C0-1625-471B-A7EA-D4A1F274C1E7}" type="pres">
      <dgm:prSet presAssocID="{FFF7F2B4-B25F-4CD9-AFD0-09CA90914B62}" presName="sibTrans" presStyleCnt="0"/>
      <dgm:spPr/>
    </dgm:pt>
    <dgm:pt modelId="{DC782BA2-FEB9-4BAC-B0AB-14EEFF326819}" type="pres">
      <dgm:prSet presAssocID="{D69C5902-9A39-46B8-B151-4198EBE3293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1F2FB71-4821-4BEF-AD6C-655C82A97DA3}" type="pres">
      <dgm:prSet presAssocID="{8CBA19D5-7F8D-4337-B2CE-3ECC7694EB4B}" presName="sibTrans" presStyleCnt="0"/>
      <dgm:spPr/>
    </dgm:pt>
    <dgm:pt modelId="{C71B493C-510D-4F39-90A1-77FDEF0231C3}" type="pres">
      <dgm:prSet presAssocID="{531BAC3C-3EEB-41BE-BCC4-49B0B0D0600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A8EFC35-675F-4470-A3BC-A93BB3ED4081}" type="pres">
      <dgm:prSet presAssocID="{DAC6F287-11BE-4E6A-B87A-1854580E8BE6}" presName="sibTrans" presStyleCnt="0"/>
      <dgm:spPr/>
    </dgm:pt>
    <dgm:pt modelId="{06FA527F-C0A2-40D0-B45B-178D90FABC02}" type="pres">
      <dgm:prSet presAssocID="{B43EC516-C46A-42F4-8AD7-1166F49989D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33E1C2A-F017-46E2-BE4C-4C9C24623617}" type="pres">
      <dgm:prSet presAssocID="{52D05E71-CFB4-4F14-9084-6BD2DE1843D9}" presName="sibTrans" presStyleCnt="0"/>
      <dgm:spPr/>
    </dgm:pt>
    <dgm:pt modelId="{9FFAD322-4BCB-4B4A-9009-96D31613B185}" type="pres">
      <dgm:prSet presAssocID="{36A1F1AE-484C-4358-8E3E-B979AE32931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6FE491B-C3A6-4324-A395-FBB30A29FA8C}" type="presOf" srcId="{D69C5902-9A39-46B8-B151-4198EBE3293C}" destId="{DC782BA2-FEB9-4BAC-B0AB-14EEFF326819}" srcOrd="0" destOrd="0" presId="urn:microsoft.com/office/officeart/2005/8/layout/default"/>
    <dgm:cxn modelId="{C7B28B88-8A2C-4CE5-B386-DA9E9E8B5310}" srcId="{090E44DB-C13B-4171-8729-479CCDA3529E}" destId="{39F926CC-C16E-4747-96CE-05129396E789}" srcOrd="0" destOrd="0" parTransId="{968706B1-F33B-4683-A75C-F80478A42BB8}" sibTransId="{FFF7F2B4-B25F-4CD9-AFD0-09CA90914B62}"/>
    <dgm:cxn modelId="{C796960E-44FE-4343-9DCF-AC737F7E5118}" srcId="{090E44DB-C13B-4171-8729-479CCDA3529E}" destId="{531BAC3C-3EEB-41BE-BCC4-49B0B0D0600D}" srcOrd="2" destOrd="0" parTransId="{3B39ED9D-EC57-460A-BAB5-B8A83CB3662C}" sibTransId="{DAC6F287-11BE-4E6A-B87A-1854580E8BE6}"/>
    <dgm:cxn modelId="{EE887EA2-FE85-48E6-92CE-808DD7D83DAF}" type="presOf" srcId="{090E44DB-C13B-4171-8729-479CCDA3529E}" destId="{EFDDB84A-E50F-43E9-ABF9-6CF3FE5B95FD}" srcOrd="0" destOrd="0" presId="urn:microsoft.com/office/officeart/2005/8/layout/default"/>
    <dgm:cxn modelId="{59EB766B-25DD-40A3-8D9F-8A18ACB4535F}" type="presOf" srcId="{B43EC516-C46A-42F4-8AD7-1166F49989DB}" destId="{06FA527F-C0A2-40D0-B45B-178D90FABC02}" srcOrd="0" destOrd="0" presId="urn:microsoft.com/office/officeart/2005/8/layout/default"/>
    <dgm:cxn modelId="{0B12EE2A-3A78-4ADF-9626-4CA451087979}" type="presOf" srcId="{36A1F1AE-484C-4358-8E3E-B979AE32931B}" destId="{9FFAD322-4BCB-4B4A-9009-96D31613B185}" srcOrd="0" destOrd="0" presId="urn:microsoft.com/office/officeart/2005/8/layout/default"/>
    <dgm:cxn modelId="{6B517514-AD93-4DF8-913A-4198702D57EC}" srcId="{090E44DB-C13B-4171-8729-479CCDA3529E}" destId="{D69C5902-9A39-46B8-B151-4198EBE3293C}" srcOrd="1" destOrd="0" parTransId="{4140EFBD-5617-4DA8-A4C5-35A579D138A7}" sibTransId="{8CBA19D5-7F8D-4337-B2CE-3ECC7694EB4B}"/>
    <dgm:cxn modelId="{8CEC5B2B-E714-45B3-BE5C-CE611679AA0C}" type="presOf" srcId="{531BAC3C-3EEB-41BE-BCC4-49B0B0D0600D}" destId="{C71B493C-510D-4F39-90A1-77FDEF0231C3}" srcOrd="0" destOrd="0" presId="urn:microsoft.com/office/officeart/2005/8/layout/default"/>
    <dgm:cxn modelId="{2C8C14AB-15D7-4F7F-9081-7AD9D8066329}" srcId="{090E44DB-C13B-4171-8729-479CCDA3529E}" destId="{B43EC516-C46A-42F4-8AD7-1166F49989DB}" srcOrd="3" destOrd="0" parTransId="{D9FC8577-0E1B-42BA-9831-8EE5863E4838}" sibTransId="{52D05E71-CFB4-4F14-9084-6BD2DE1843D9}"/>
    <dgm:cxn modelId="{423F367A-C0B5-45F0-AC8E-0D6B457FF816}" srcId="{090E44DB-C13B-4171-8729-479CCDA3529E}" destId="{36A1F1AE-484C-4358-8E3E-B979AE32931B}" srcOrd="4" destOrd="0" parTransId="{69E0F301-8526-4981-82D5-8AA6FACBFE9C}" sibTransId="{CC8006F1-7C4F-431C-B364-9E640856DE8E}"/>
    <dgm:cxn modelId="{BE0256DC-DCE2-47B0-8136-9DBC268C042B}" type="presOf" srcId="{39F926CC-C16E-4747-96CE-05129396E789}" destId="{C5F29C8D-7F85-4D20-8760-54928F9E3D3E}" srcOrd="0" destOrd="0" presId="urn:microsoft.com/office/officeart/2005/8/layout/default"/>
    <dgm:cxn modelId="{328B6516-5B3F-4141-AFF5-5A5E9B3B2C80}" type="presParOf" srcId="{EFDDB84A-E50F-43E9-ABF9-6CF3FE5B95FD}" destId="{C5F29C8D-7F85-4D20-8760-54928F9E3D3E}" srcOrd="0" destOrd="0" presId="urn:microsoft.com/office/officeart/2005/8/layout/default"/>
    <dgm:cxn modelId="{AEF595A5-3C1E-486C-85F1-F338DAC79680}" type="presParOf" srcId="{EFDDB84A-E50F-43E9-ABF9-6CF3FE5B95FD}" destId="{79CDC1C0-1625-471B-A7EA-D4A1F274C1E7}" srcOrd="1" destOrd="0" presId="urn:microsoft.com/office/officeart/2005/8/layout/default"/>
    <dgm:cxn modelId="{50DB1F00-AD1E-4058-A3EE-7B61501130CC}" type="presParOf" srcId="{EFDDB84A-E50F-43E9-ABF9-6CF3FE5B95FD}" destId="{DC782BA2-FEB9-4BAC-B0AB-14EEFF326819}" srcOrd="2" destOrd="0" presId="urn:microsoft.com/office/officeart/2005/8/layout/default"/>
    <dgm:cxn modelId="{4FAEEB7D-4E87-4E73-AA0E-A976CA3AA24D}" type="presParOf" srcId="{EFDDB84A-E50F-43E9-ABF9-6CF3FE5B95FD}" destId="{61F2FB71-4821-4BEF-AD6C-655C82A97DA3}" srcOrd="3" destOrd="0" presId="urn:microsoft.com/office/officeart/2005/8/layout/default"/>
    <dgm:cxn modelId="{0194EF7B-BB37-425B-AA00-3905E287F45D}" type="presParOf" srcId="{EFDDB84A-E50F-43E9-ABF9-6CF3FE5B95FD}" destId="{C71B493C-510D-4F39-90A1-77FDEF0231C3}" srcOrd="4" destOrd="0" presId="urn:microsoft.com/office/officeart/2005/8/layout/default"/>
    <dgm:cxn modelId="{89953A1C-6B54-470B-8A76-9DFE0EC31EF7}" type="presParOf" srcId="{EFDDB84A-E50F-43E9-ABF9-6CF3FE5B95FD}" destId="{CA8EFC35-675F-4470-A3BC-A93BB3ED4081}" srcOrd="5" destOrd="0" presId="urn:microsoft.com/office/officeart/2005/8/layout/default"/>
    <dgm:cxn modelId="{3BA0FE11-508A-4AAF-B475-292CC16C20EB}" type="presParOf" srcId="{EFDDB84A-E50F-43E9-ABF9-6CF3FE5B95FD}" destId="{06FA527F-C0A2-40D0-B45B-178D90FABC02}" srcOrd="6" destOrd="0" presId="urn:microsoft.com/office/officeart/2005/8/layout/default"/>
    <dgm:cxn modelId="{E7D0AE7C-519D-4D90-9387-FBBB592569E0}" type="presParOf" srcId="{EFDDB84A-E50F-43E9-ABF9-6CF3FE5B95FD}" destId="{C33E1C2A-F017-46E2-BE4C-4C9C24623617}" srcOrd="7" destOrd="0" presId="urn:microsoft.com/office/officeart/2005/8/layout/default"/>
    <dgm:cxn modelId="{5373AEF1-B2BD-4668-80DA-1BA058FC7180}" type="presParOf" srcId="{EFDDB84A-E50F-43E9-ABF9-6CF3FE5B95FD}" destId="{9FFAD322-4BCB-4B4A-9009-96D31613B1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BCC606-E2F7-409F-AC40-4E47652BD438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0BB63FA2-D6F1-4CC1-AFD5-18498FA8D382}">
      <dgm:prSet custT="1"/>
      <dgm:spPr/>
      <dgm:t>
        <a:bodyPr/>
        <a:lstStyle/>
        <a:p>
          <a:r>
            <a:rPr lang="de-DE" sz="3000" b="1"/>
            <a:t>Anpassung der Alarm- und Ausrückeordnung</a:t>
          </a:r>
          <a:endParaRPr lang="en-US" sz="3000" b="1"/>
        </a:p>
      </dgm:t>
    </dgm:pt>
    <dgm:pt modelId="{87D149E6-FA9D-433F-A0C2-3DDC67E758AE}" type="parTrans" cxnId="{7CE731B6-2506-477C-A943-8318E831182C}">
      <dgm:prSet/>
      <dgm:spPr/>
      <dgm:t>
        <a:bodyPr/>
        <a:lstStyle/>
        <a:p>
          <a:endParaRPr lang="en-US" sz="3000" b="1"/>
        </a:p>
      </dgm:t>
    </dgm:pt>
    <dgm:pt modelId="{A3CC2985-AF85-4408-94BE-C5D6005EA124}" type="sibTrans" cxnId="{7CE731B6-2506-477C-A943-8318E831182C}">
      <dgm:prSet custT="1"/>
      <dgm:spPr/>
      <dgm:t>
        <a:bodyPr/>
        <a:lstStyle/>
        <a:p>
          <a:endParaRPr lang="en-US" sz="3000" b="1"/>
        </a:p>
      </dgm:t>
    </dgm:pt>
    <dgm:pt modelId="{EB290A1C-32C0-462A-A27D-599ECE3FE077}">
      <dgm:prSet custT="1"/>
      <dgm:spPr/>
      <dgm:t>
        <a:bodyPr/>
        <a:lstStyle/>
        <a:p>
          <a:r>
            <a:rPr lang="de-DE" sz="3000" b="1"/>
            <a:t>Führen und Führungsunterstützung</a:t>
          </a:r>
          <a:endParaRPr lang="en-US" sz="3000" b="1"/>
        </a:p>
      </dgm:t>
    </dgm:pt>
    <dgm:pt modelId="{00C46041-D900-4594-834D-52CA611609E1}" type="parTrans" cxnId="{36A8A427-51F5-4878-A630-0C660172557D}">
      <dgm:prSet/>
      <dgm:spPr/>
      <dgm:t>
        <a:bodyPr/>
        <a:lstStyle/>
        <a:p>
          <a:endParaRPr lang="en-US" sz="3000" b="1"/>
        </a:p>
      </dgm:t>
    </dgm:pt>
    <dgm:pt modelId="{E0C2A76D-0836-4DAE-A7D5-3B7F443184F1}" type="sibTrans" cxnId="{36A8A427-51F5-4878-A630-0C660172557D}">
      <dgm:prSet custT="1"/>
      <dgm:spPr/>
      <dgm:t>
        <a:bodyPr/>
        <a:lstStyle/>
        <a:p>
          <a:endParaRPr lang="en-US" sz="3000" b="1"/>
        </a:p>
      </dgm:t>
    </dgm:pt>
    <dgm:pt modelId="{5CC46EA0-DE0D-4C28-802D-C15D9F48C458}">
      <dgm:prSet custT="1"/>
      <dgm:spPr/>
      <dgm:t>
        <a:bodyPr/>
        <a:lstStyle/>
        <a:p>
          <a:r>
            <a:rPr lang="de-DE" sz="3000" b="1"/>
            <a:t>Funkkonzept</a:t>
          </a:r>
          <a:endParaRPr lang="en-US" sz="3000" b="1"/>
        </a:p>
      </dgm:t>
    </dgm:pt>
    <dgm:pt modelId="{956AFF4B-6CAD-49E0-ABF3-761FA5B1883C}" type="parTrans" cxnId="{0A08A088-C869-4114-87D9-718181FF6B62}">
      <dgm:prSet/>
      <dgm:spPr/>
      <dgm:t>
        <a:bodyPr/>
        <a:lstStyle/>
        <a:p>
          <a:endParaRPr lang="en-US" sz="3000" b="1"/>
        </a:p>
      </dgm:t>
    </dgm:pt>
    <dgm:pt modelId="{EB51FB76-7E13-4D4C-9AB5-5EE6DB2C8E48}" type="sibTrans" cxnId="{0A08A088-C869-4114-87D9-718181FF6B62}">
      <dgm:prSet custT="1"/>
      <dgm:spPr/>
      <dgm:t>
        <a:bodyPr/>
        <a:lstStyle/>
        <a:p>
          <a:endParaRPr lang="en-US" sz="3000" b="1"/>
        </a:p>
      </dgm:t>
    </dgm:pt>
    <dgm:pt modelId="{99DC6537-10AF-48C0-ABD9-9155DF57B5D2}">
      <dgm:prSet custT="1"/>
      <dgm:spPr/>
      <dgm:t>
        <a:bodyPr/>
        <a:lstStyle/>
        <a:p>
          <a:r>
            <a:rPr lang="de-DE" sz="3000" b="1"/>
            <a:t>Stabsarbeit</a:t>
          </a:r>
          <a:endParaRPr lang="en-US" sz="3000" b="1"/>
        </a:p>
      </dgm:t>
    </dgm:pt>
    <dgm:pt modelId="{5A7327FB-D834-40B7-ACD6-FC108FBD2876}" type="parTrans" cxnId="{B2C57141-9FD4-4F9B-AB8B-9A45C1B9637C}">
      <dgm:prSet/>
      <dgm:spPr/>
      <dgm:t>
        <a:bodyPr/>
        <a:lstStyle/>
        <a:p>
          <a:endParaRPr lang="en-US" sz="3000" b="1"/>
        </a:p>
      </dgm:t>
    </dgm:pt>
    <dgm:pt modelId="{7E4B833F-3DCC-472F-B205-66636621B2D2}" type="sibTrans" cxnId="{B2C57141-9FD4-4F9B-AB8B-9A45C1B9637C}">
      <dgm:prSet custT="1"/>
      <dgm:spPr/>
      <dgm:t>
        <a:bodyPr/>
        <a:lstStyle/>
        <a:p>
          <a:endParaRPr lang="en-US" sz="3000" b="1"/>
        </a:p>
      </dgm:t>
    </dgm:pt>
    <dgm:pt modelId="{C07A5BA1-BCCA-475F-ACEF-2DAB92C3D6B7}">
      <dgm:prSet custT="1"/>
      <dgm:spPr/>
      <dgm:t>
        <a:bodyPr/>
        <a:lstStyle/>
        <a:p>
          <a:r>
            <a:rPr lang="de-DE" sz="3000" b="1"/>
            <a:t>Großschadensereignis</a:t>
          </a:r>
          <a:endParaRPr lang="en-US" sz="3000" b="1"/>
        </a:p>
      </dgm:t>
    </dgm:pt>
    <dgm:pt modelId="{E2B7B57C-C9A0-4CA4-9C15-6F6A848D39DA}" type="parTrans" cxnId="{A7A8884D-DC8A-4628-97CC-44553CAEE14D}">
      <dgm:prSet/>
      <dgm:spPr/>
      <dgm:t>
        <a:bodyPr/>
        <a:lstStyle/>
        <a:p>
          <a:endParaRPr lang="en-US" sz="3000" b="1"/>
        </a:p>
      </dgm:t>
    </dgm:pt>
    <dgm:pt modelId="{D3A9E31E-6725-441E-B617-08792E5F3D68}" type="sibTrans" cxnId="{A7A8884D-DC8A-4628-97CC-44553CAEE14D}">
      <dgm:prSet/>
      <dgm:spPr/>
      <dgm:t>
        <a:bodyPr/>
        <a:lstStyle/>
        <a:p>
          <a:endParaRPr lang="en-US" sz="3000" b="1"/>
        </a:p>
      </dgm:t>
    </dgm:pt>
    <dgm:pt modelId="{334557CF-78B2-4DEC-ACC1-90FA973C26A0}" type="pres">
      <dgm:prSet presAssocID="{2BBCC606-E2F7-409F-AC40-4E47652BD43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C8ADF33A-0AAE-42F6-8083-A7B89B361BA6}" type="pres">
      <dgm:prSet presAssocID="{2BBCC606-E2F7-409F-AC40-4E47652BD438}" presName="dummyMaxCanvas" presStyleCnt="0">
        <dgm:presLayoutVars/>
      </dgm:prSet>
      <dgm:spPr/>
    </dgm:pt>
    <dgm:pt modelId="{7FE867E6-BB04-46EF-A94B-246A3CBB6216}" type="pres">
      <dgm:prSet presAssocID="{2BBCC606-E2F7-409F-AC40-4E47652BD438}" presName="FiveNodes_1" presStyleLbl="node1" presStyleIdx="0" presStyleCnt="5" custLinFactNeighborX="-310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53823AC-E27A-474D-9BA8-08F6D888359D}" type="pres">
      <dgm:prSet presAssocID="{2BBCC606-E2F7-409F-AC40-4E47652BD438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228997E-6C7D-42AB-A012-031016C5439F}" type="pres">
      <dgm:prSet presAssocID="{2BBCC606-E2F7-409F-AC40-4E47652BD438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AA40BDC-0554-4A21-9883-9ED929C752C3}" type="pres">
      <dgm:prSet presAssocID="{2BBCC606-E2F7-409F-AC40-4E47652BD438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C84D189-C1FD-4AD1-9B07-823660E67EA3}" type="pres">
      <dgm:prSet presAssocID="{2BBCC606-E2F7-409F-AC40-4E47652BD438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2F1054F-D92E-4632-BB80-0A1981B14784}" type="pres">
      <dgm:prSet presAssocID="{2BBCC606-E2F7-409F-AC40-4E47652BD438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D3ABFFC-58A6-4CCC-999E-0FCF1C38F809}" type="pres">
      <dgm:prSet presAssocID="{2BBCC606-E2F7-409F-AC40-4E47652BD438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0739743-A5EB-4027-BFB9-0888742951B6}" type="pres">
      <dgm:prSet presAssocID="{2BBCC606-E2F7-409F-AC40-4E47652BD438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D6A10DA-1362-4E75-AF25-F1C5B09E2F50}" type="pres">
      <dgm:prSet presAssocID="{2BBCC606-E2F7-409F-AC40-4E47652BD438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5F71FEF-840E-4AC0-8DA7-CAA2951D1005}" type="pres">
      <dgm:prSet presAssocID="{2BBCC606-E2F7-409F-AC40-4E47652BD438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46EC66B-C702-41C6-A225-F54BEC1A212A}" type="pres">
      <dgm:prSet presAssocID="{2BBCC606-E2F7-409F-AC40-4E47652BD438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E1CB371-62B5-4364-B604-4054BE4226E9}" type="pres">
      <dgm:prSet presAssocID="{2BBCC606-E2F7-409F-AC40-4E47652BD438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2F7C936-34F5-4D07-A571-D17F5511DDBE}" type="pres">
      <dgm:prSet presAssocID="{2BBCC606-E2F7-409F-AC40-4E47652BD438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54FFE1E-B217-41D3-A15C-E0A8D870ADBF}" type="pres">
      <dgm:prSet presAssocID="{2BBCC606-E2F7-409F-AC40-4E47652BD438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A7A8884D-DC8A-4628-97CC-44553CAEE14D}" srcId="{2BBCC606-E2F7-409F-AC40-4E47652BD438}" destId="{C07A5BA1-BCCA-475F-ACEF-2DAB92C3D6B7}" srcOrd="4" destOrd="0" parTransId="{E2B7B57C-C9A0-4CA4-9C15-6F6A848D39DA}" sibTransId="{D3A9E31E-6725-441E-B617-08792E5F3D68}"/>
    <dgm:cxn modelId="{5E4EFDE4-4049-4524-9CBE-1FD648573C61}" type="presOf" srcId="{99DC6537-10AF-48C0-ABD9-9155DF57B5D2}" destId="{92F7C936-34F5-4D07-A571-D17F5511DDBE}" srcOrd="1" destOrd="0" presId="urn:microsoft.com/office/officeart/2005/8/layout/vProcess5"/>
    <dgm:cxn modelId="{BB2F69F1-F1A5-41D6-AF53-8F3015AE90AF}" type="presOf" srcId="{C07A5BA1-BCCA-475F-ACEF-2DAB92C3D6B7}" destId="{AC84D189-C1FD-4AD1-9B07-823660E67EA3}" srcOrd="0" destOrd="0" presId="urn:microsoft.com/office/officeart/2005/8/layout/vProcess5"/>
    <dgm:cxn modelId="{7CE731B6-2506-477C-A943-8318E831182C}" srcId="{2BBCC606-E2F7-409F-AC40-4E47652BD438}" destId="{0BB63FA2-D6F1-4CC1-AFD5-18498FA8D382}" srcOrd="0" destOrd="0" parTransId="{87D149E6-FA9D-433F-A0C2-3DDC67E758AE}" sibTransId="{A3CC2985-AF85-4408-94BE-C5D6005EA124}"/>
    <dgm:cxn modelId="{0BA6ED2D-FF71-420D-BE18-3A7501058786}" type="presOf" srcId="{E0C2A76D-0836-4DAE-A7D5-3B7F443184F1}" destId="{2D3ABFFC-58A6-4CCC-999E-0FCF1C38F809}" srcOrd="0" destOrd="0" presId="urn:microsoft.com/office/officeart/2005/8/layout/vProcess5"/>
    <dgm:cxn modelId="{B2C57141-9FD4-4F9B-AB8B-9A45C1B9637C}" srcId="{2BBCC606-E2F7-409F-AC40-4E47652BD438}" destId="{99DC6537-10AF-48C0-ABD9-9155DF57B5D2}" srcOrd="3" destOrd="0" parTransId="{5A7327FB-D834-40B7-ACD6-FC108FBD2876}" sibTransId="{7E4B833F-3DCC-472F-B205-66636621B2D2}"/>
    <dgm:cxn modelId="{3B7DFB40-3889-4988-A7D6-4292990FBCF4}" type="presOf" srcId="{A3CC2985-AF85-4408-94BE-C5D6005EA124}" destId="{52F1054F-D92E-4632-BB80-0A1981B14784}" srcOrd="0" destOrd="0" presId="urn:microsoft.com/office/officeart/2005/8/layout/vProcess5"/>
    <dgm:cxn modelId="{9263F526-63EE-4281-B896-A0547A6F5C7B}" type="presOf" srcId="{5CC46EA0-DE0D-4C28-802D-C15D9F48C458}" destId="{8E1CB371-62B5-4364-B604-4054BE4226E9}" srcOrd="1" destOrd="0" presId="urn:microsoft.com/office/officeart/2005/8/layout/vProcess5"/>
    <dgm:cxn modelId="{FDF1005E-F056-4DBA-A5FD-849DB255F3EC}" type="presOf" srcId="{7E4B833F-3DCC-472F-B205-66636621B2D2}" destId="{FD6A10DA-1362-4E75-AF25-F1C5B09E2F50}" srcOrd="0" destOrd="0" presId="urn:microsoft.com/office/officeart/2005/8/layout/vProcess5"/>
    <dgm:cxn modelId="{0A08A088-C869-4114-87D9-718181FF6B62}" srcId="{2BBCC606-E2F7-409F-AC40-4E47652BD438}" destId="{5CC46EA0-DE0D-4C28-802D-C15D9F48C458}" srcOrd="2" destOrd="0" parTransId="{956AFF4B-6CAD-49E0-ABF3-761FA5B1883C}" sibTransId="{EB51FB76-7E13-4D4C-9AB5-5EE6DB2C8E48}"/>
    <dgm:cxn modelId="{A76E7ADD-F6F4-492D-BD0C-073C98B942F6}" type="presOf" srcId="{C07A5BA1-BCCA-475F-ACEF-2DAB92C3D6B7}" destId="{E54FFE1E-B217-41D3-A15C-E0A8D870ADBF}" srcOrd="1" destOrd="0" presId="urn:microsoft.com/office/officeart/2005/8/layout/vProcess5"/>
    <dgm:cxn modelId="{2B2C4170-1610-429E-8C0B-3E629EA270D3}" type="presOf" srcId="{5CC46EA0-DE0D-4C28-802D-C15D9F48C458}" destId="{0228997E-6C7D-42AB-A012-031016C5439F}" srcOrd="0" destOrd="0" presId="urn:microsoft.com/office/officeart/2005/8/layout/vProcess5"/>
    <dgm:cxn modelId="{1A46EAD3-2635-4299-AEAC-5EDC8D4A0D2F}" type="presOf" srcId="{99DC6537-10AF-48C0-ABD9-9155DF57B5D2}" destId="{EAA40BDC-0554-4A21-9883-9ED929C752C3}" srcOrd="0" destOrd="0" presId="urn:microsoft.com/office/officeart/2005/8/layout/vProcess5"/>
    <dgm:cxn modelId="{133339DE-F218-4FBE-B77D-D9F814CBED51}" type="presOf" srcId="{0BB63FA2-D6F1-4CC1-AFD5-18498FA8D382}" destId="{7FE867E6-BB04-46EF-A94B-246A3CBB6216}" srcOrd="0" destOrd="0" presId="urn:microsoft.com/office/officeart/2005/8/layout/vProcess5"/>
    <dgm:cxn modelId="{FE417E23-6630-4719-A175-E01D95D12019}" type="presOf" srcId="{2BBCC606-E2F7-409F-AC40-4E47652BD438}" destId="{334557CF-78B2-4DEC-ACC1-90FA973C26A0}" srcOrd="0" destOrd="0" presId="urn:microsoft.com/office/officeart/2005/8/layout/vProcess5"/>
    <dgm:cxn modelId="{79DDB488-1118-475E-883F-820C2829352D}" type="presOf" srcId="{EB51FB76-7E13-4D4C-9AB5-5EE6DB2C8E48}" destId="{D0739743-A5EB-4027-BFB9-0888742951B6}" srcOrd="0" destOrd="0" presId="urn:microsoft.com/office/officeart/2005/8/layout/vProcess5"/>
    <dgm:cxn modelId="{61195BCE-5F13-4739-8D5F-660202FD5459}" type="presOf" srcId="{EB290A1C-32C0-462A-A27D-599ECE3FE077}" destId="{A46EC66B-C702-41C6-A225-F54BEC1A212A}" srcOrd="1" destOrd="0" presId="urn:microsoft.com/office/officeart/2005/8/layout/vProcess5"/>
    <dgm:cxn modelId="{22533073-DB7B-42A3-AF14-B3D5ADEF3D71}" type="presOf" srcId="{EB290A1C-32C0-462A-A27D-599ECE3FE077}" destId="{F53823AC-E27A-474D-9BA8-08F6D888359D}" srcOrd="0" destOrd="0" presId="urn:microsoft.com/office/officeart/2005/8/layout/vProcess5"/>
    <dgm:cxn modelId="{36A8A427-51F5-4878-A630-0C660172557D}" srcId="{2BBCC606-E2F7-409F-AC40-4E47652BD438}" destId="{EB290A1C-32C0-462A-A27D-599ECE3FE077}" srcOrd="1" destOrd="0" parTransId="{00C46041-D900-4594-834D-52CA611609E1}" sibTransId="{E0C2A76D-0836-4DAE-A7D5-3B7F443184F1}"/>
    <dgm:cxn modelId="{3B63824B-678C-48BE-8A44-8AF852EA0F45}" type="presOf" srcId="{0BB63FA2-D6F1-4CC1-AFD5-18498FA8D382}" destId="{C5F71FEF-840E-4AC0-8DA7-CAA2951D1005}" srcOrd="1" destOrd="0" presId="urn:microsoft.com/office/officeart/2005/8/layout/vProcess5"/>
    <dgm:cxn modelId="{6CF9492F-3506-45EE-BB5F-6F17025D90A0}" type="presParOf" srcId="{334557CF-78B2-4DEC-ACC1-90FA973C26A0}" destId="{C8ADF33A-0AAE-42F6-8083-A7B89B361BA6}" srcOrd="0" destOrd="0" presId="urn:microsoft.com/office/officeart/2005/8/layout/vProcess5"/>
    <dgm:cxn modelId="{67CD2454-341B-4104-9534-AD39C82B74E7}" type="presParOf" srcId="{334557CF-78B2-4DEC-ACC1-90FA973C26A0}" destId="{7FE867E6-BB04-46EF-A94B-246A3CBB6216}" srcOrd="1" destOrd="0" presId="urn:microsoft.com/office/officeart/2005/8/layout/vProcess5"/>
    <dgm:cxn modelId="{F11DACBC-CF6B-4FAB-A8F3-B973DCB9D651}" type="presParOf" srcId="{334557CF-78B2-4DEC-ACC1-90FA973C26A0}" destId="{F53823AC-E27A-474D-9BA8-08F6D888359D}" srcOrd="2" destOrd="0" presId="urn:microsoft.com/office/officeart/2005/8/layout/vProcess5"/>
    <dgm:cxn modelId="{30D13705-97E6-47F1-9D14-30BD711FB5C5}" type="presParOf" srcId="{334557CF-78B2-4DEC-ACC1-90FA973C26A0}" destId="{0228997E-6C7D-42AB-A012-031016C5439F}" srcOrd="3" destOrd="0" presId="urn:microsoft.com/office/officeart/2005/8/layout/vProcess5"/>
    <dgm:cxn modelId="{744A58FF-1792-4D1F-B667-5E009084F53A}" type="presParOf" srcId="{334557CF-78B2-4DEC-ACC1-90FA973C26A0}" destId="{EAA40BDC-0554-4A21-9883-9ED929C752C3}" srcOrd="4" destOrd="0" presId="urn:microsoft.com/office/officeart/2005/8/layout/vProcess5"/>
    <dgm:cxn modelId="{B30AC20B-08DA-4ECA-9453-6A6253B99BB6}" type="presParOf" srcId="{334557CF-78B2-4DEC-ACC1-90FA973C26A0}" destId="{AC84D189-C1FD-4AD1-9B07-823660E67EA3}" srcOrd="5" destOrd="0" presId="urn:microsoft.com/office/officeart/2005/8/layout/vProcess5"/>
    <dgm:cxn modelId="{0D1B10F1-B531-4E5D-92B7-4C99350318E1}" type="presParOf" srcId="{334557CF-78B2-4DEC-ACC1-90FA973C26A0}" destId="{52F1054F-D92E-4632-BB80-0A1981B14784}" srcOrd="6" destOrd="0" presId="urn:microsoft.com/office/officeart/2005/8/layout/vProcess5"/>
    <dgm:cxn modelId="{03B52F01-C62D-4AEC-9712-4DDD88540B1A}" type="presParOf" srcId="{334557CF-78B2-4DEC-ACC1-90FA973C26A0}" destId="{2D3ABFFC-58A6-4CCC-999E-0FCF1C38F809}" srcOrd="7" destOrd="0" presId="urn:microsoft.com/office/officeart/2005/8/layout/vProcess5"/>
    <dgm:cxn modelId="{0B7C7EE0-CD73-4E66-BF40-315D5C7A69EC}" type="presParOf" srcId="{334557CF-78B2-4DEC-ACC1-90FA973C26A0}" destId="{D0739743-A5EB-4027-BFB9-0888742951B6}" srcOrd="8" destOrd="0" presId="urn:microsoft.com/office/officeart/2005/8/layout/vProcess5"/>
    <dgm:cxn modelId="{CF34598F-116A-4ECE-8B2C-7633DB637CEE}" type="presParOf" srcId="{334557CF-78B2-4DEC-ACC1-90FA973C26A0}" destId="{FD6A10DA-1362-4E75-AF25-F1C5B09E2F50}" srcOrd="9" destOrd="0" presId="urn:microsoft.com/office/officeart/2005/8/layout/vProcess5"/>
    <dgm:cxn modelId="{A88FA260-D4D3-4DDF-A54C-FEC4372A5F0A}" type="presParOf" srcId="{334557CF-78B2-4DEC-ACC1-90FA973C26A0}" destId="{C5F71FEF-840E-4AC0-8DA7-CAA2951D1005}" srcOrd="10" destOrd="0" presId="urn:microsoft.com/office/officeart/2005/8/layout/vProcess5"/>
    <dgm:cxn modelId="{4B08AB14-174A-4E16-AAA8-4906D959B331}" type="presParOf" srcId="{334557CF-78B2-4DEC-ACC1-90FA973C26A0}" destId="{A46EC66B-C702-41C6-A225-F54BEC1A212A}" srcOrd="11" destOrd="0" presId="urn:microsoft.com/office/officeart/2005/8/layout/vProcess5"/>
    <dgm:cxn modelId="{1CD7E990-CBF8-4438-9508-483BA27E224C}" type="presParOf" srcId="{334557CF-78B2-4DEC-ACC1-90FA973C26A0}" destId="{8E1CB371-62B5-4364-B604-4054BE4226E9}" srcOrd="12" destOrd="0" presId="urn:microsoft.com/office/officeart/2005/8/layout/vProcess5"/>
    <dgm:cxn modelId="{50066EA2-562E-48E0-B4A5-EAA7DE586935}" type="presParOf" srcId="{334557CF-78B2-4DEC-ACC1-90FA973C26A0}" destId="{92F7C936-34F5-4D07-A571-D17F5511DDBE}" srcOrd="13" destOrd="0" presId="urn:microsoft.com/office/officeart/2005/8/layout/vProcess5"/>
    <dgm:cxn modelId="{0F17BF6C-A5A9-49F9-B32D-9B8D4D2D127D}" type="presParOf" srcId="{334557CF-78B2-4DEC-ACC1-90FA973C26A0}" destId="{E54FFE1E-B217-41D3-A15C-E0A8D870ADB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C9D5D2-AA0A-44AA-98AD-85B8D2BE3470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F90EE00-E851-400C-B923-083DEEAFEB6A}">
      <dgm:prSet custT="1"/>
      <dgm:spPr/>
      <dgm:t>
        <a:bodyPr/>
        <a:lstStyle/>
        <a:p>
          <a:r>
            <a:rPr lang="de-DE" sz="2500" b="1" dirty="0"/>
            <a:t>Pressearbeit</a:t>
          </a:r>
          <a:endParaRPr lang="en-US" sz="2500" b="1" dirty="0"/>
        </a:p>
      </dgm:t>
    </dgm:pt>
    <dgm:pt modelId="{0D5DA58F-D782-4ADB-9C90-49F0A0B1EA9E}" type="parTrans" cxnId="{EAF8C9C8-BE83-4698-B527-41031DF77A05}">
      <dgm:prSet/>
      <dgm:spPr/>
      <dgm:t>
        <a:bodyPr/>
        <a:lstStyle/>
        <a:p>
          <a:endParaRPr lang="en-US" sz="2500" b="1"/>
        </a:p>
      </dgm:t>
    </dgm:pt>
    <dgm:pt modelId="{5E6AC138-D467-4743-A4A1-D61FB907915F}" type="sibTrans" cxnId="{EAF8C9C8-BE83-4698-B527-41031DF77A05}">
      <dgm:prSet/>
      <dgm:spPr/>
      <dgm:t>
        <a:bodyPr/>
        <a:lstStyle/>
        <a:p>
          <a:endParaRPr lang="en-US" sz="2500" b="1"/>
        </a:p>
      </dgm:t>
    </dgm:pt>
    <dgm:pt modelId="{2DEF56AD-4DD7-4CEC-A7EF-8E328462C18C}">
      <dgm:prSet custT="1"/>
      <dgm:spPr/>
      <dgm:t>
        <a:bodyPr/>
        <a:lstStyle/>
        <a:p>
          <a:r>
            <a:rPr lang="de-DE" sz="2500" b="1"/>
            <a:t>BUMA</a:t>
          </a:r>
          <a:endParaRPr lang="en-US" sz="2500" b="1"/>
        </a:p>
      </dgm:t>
    </dgm:pt>
    <dgm:pt modelId="{5D6A7727-AC0B-4ABC-9157-B1A7BF477535}" type="parTrans" cxnId="{D818EFBE-3FCC-4A8B-AA67-45A308E675AE}">
      <dgm:prSet/>
      <dgm:spPr/>
      <dgm:t>
        <a:bodyPr/>
        <a:lstStyle/>
        <a:p>
          <a:endParaRPr lang="en-US" sz="2500" b="1"/>
        </a:p>
      </dgm:t>
    </dgm:pt>
    <dgm:pt modelId="{AECC5BEA-CD9D-4301-82AC-F87A4D8280F8}" type="sibTrans" cxnId="{D818EFBE-3FCC-4A8B-AA67-45A308E675AE}">
      <dgm:prSet/>
      <dgm:spPr/>
      <dgm:t>
        <a:bodyPr/>
        <a:lstStyle/>
        <a:p>
          <a:endParaRPr lang="en-US" sz="2500" b="1"/>
        </a:p>
      </dgm:t>
    </dgm:pt>
    <dgm:pt modelId="{D85408B7-87EC-46FF-AD9E-7202B3F08E96}">
      <dgm:prSet custT="1"/>
      <dgm:spPr/>
      <dgm:t>
        <a:bodyPr/>
        <a:lstStyle/>
        <a:p>
          <a:r>
            <a:rPr lang="de-DE" sz="2500" b="1"/>
            <a:t>NINA, KATWARN</a:t>
          </a:r>
          <a:endParaRPr lang="en-US" sz="2500" b="1"/>
        </a:p>
      </dgm:t>
    </dgm:pt>
    <dgm:pt modelId="{DCF43969-55DA-4E2F-8E90-B1C13E66A376}" type="parTrans" cxnId="{C0F9C83A-767E-493C-98CD-7796067D7AA9}">
      <dgm:prSet/>
      <dgm:spPr/>
      <dgm:t>
        <a:bodyPr/>
        <a:lstStyle/>
        <a:p>
          <a:endParaRPr lang="en-US" sz="2500" b="1"/>
        </a:p>
      </dgm:t>
    </dgm:pt>
    <dgm:pt modelId="{C2083727-B158-49BB-8802-729DD97A2670}" type="sibTrans" cxnId="{C0F9C83A-767E-493C-98CD-7796067D7AA9}">
      <dgm:prSet/>
      <dgm:spPr/>
      <dgm:t>
        <a:bodyPr/>
        <a:lstStyle/>
        <a:p>
          <a:endParaRPr lang="en-US" sz="2500" b="1"/>
        </a:p>
      </dgm:t>
    </dgm:pt>
    <dgm:pt modelId="{3587B575-A1D4-460A-BBA0-E8E6978F4880}">
      <dgm:prSet custT="1"/>
      <dgm:spPr/>
      <dgm:t>
        <a:bodyPr/>
        <a:lstStyle/>
        <a:p>
          <a:r>
            <a:rPr lang="de-DE" sz="2500" b="1" dirty="0"/>
            <a:t>Öffentliche Verwaltungen</a:t>
          </a:r>
          <a:endParaRPr lang="en-US" sz="2500" b="1" dirty="0"/>
        </a:p>
      </dgm:t>
    </dgm:pt>
    <dgm:pt modelId="{DA620C37-1E2A-49A7-8E46-812622230FA6}" type="parTrans" cxnId="{0B422793-375C-4B13-9127-49F6262BB6F1}">
      <dgm:prSet/>
      <dgm:spPr/>
      <dgm:t>
        <a:bodyPr/>
        <a:lstStyle/>
        <a:p>
          <a:endParaRPr lang="en-US" sz="2500" b="1"/>
        </a:p>
      </dgm:t>
    </dgm:pt>
    <dgm:pt modelId="{016D1823-F6F2-4817-AF23-75DF25013816}" type="sibTrans" cxnId="{0B422793-375C-4B13-9127-49F6262BB6F1}">
      <dgm:prSet/>
      <dgm:spPr/>
      <dgm:t>
        <a:bodyPr/>
        <a:lstStyle/>
        <a:p>
          <a:endParaRPr lang="en-US" sz="2500" b="1"/>
        </a:p>
      </dgm:t>
    </dgm:pt>
    <dgm:pt modelId="{E06DDCAC-D2DC-4B2F-BA4E-E6AC6005332A}">
      <dgm:prSet custT="1"/>
      <dgm:spPr/>
      <dgm:t>
        <a:bodyPr/>
        <a:lstStyle/>
        <a:p>
          <a:r>
            <a:rPr lang="de-DE" sz="2500" b="1"/>
            <a:t>Politiker</a:t>
          </a:r>
          <a:endParaRPr lang="en-US" sz="2500" b="1"/>
        </a:p>
      </dgm:t>
    </dgm:pt>
    <dgm:pt modelId="{76D9C962-46BD-4B6B-BC54-1605F117E5A2}" type="parTrans" cxnId="{80474F45-8F2D-45BC-9CE2-A1D755954342}">
      <dgm:prSet/>
      <dgm:spPr/>
      <dgm:t>
        <a:bodyPr/>
        <a:lstStyle/>
        <a:p>
          <a:endParaRPr lang="en-US" sz="2500" b="1"/>
        </a:p>
      </dgm:t>
    </dgm:pt>
    <dgm:pt modelId="{89E460F2-0436-4D71-8BC5-55A0BA6557A1}" type="sibTrans" cxnId="{80474F45-8F2D-45BC-9CE2-A1D755954342}">
      <dgm:prSet/>
      <dgm:spPr/>
      <dgm:t>
        <a:bodyPr/>
        <a:lstStyle/>
        <a:p>
          <a:endParaRPr lang="en-US" sz="2500" b="1"/>
        </a:p>
      </dgm:t>
    </dgm:pt>
    <dgm:pt modelId="{8499B0E9-B335-4F11-A7E8-36F8BD1ADCB3}">
      <dgm:prSet custT="1"/>
      <dgm:spPr/>
      <dgm:t>
        <a:bodyPr/>
        <a:lstStyle/>
        <a:p>
          <a:r>
            <a:rPr lang="de-DE" sz="2500" b="1"/>
            <a:t>Schaulustige</a:t>
          </a:r>
          <a:endParaRPr lang="en-US" sz="2500" b="1"/>
        </a:p>
      </dgm:t>
    </dgm:pt>
    <dgm:pt modelId="{54483BE9-F9E5-42D2-B234-996410D841DC}" type="parTrans" cxnId="{E138F509-DB19-4B88-B85D-6B0A71A5CD6C}">
      <dgm:prSet/>
      <dgm:spPr/>
      <dgm:t>
        <a:bodyPr/>
        <a:lstStyle/>
        <a:p>
          <a:endParaRPr lang="en-US" sz="2500" b="1"/>
        </a:p>
      </dgm:t>
    </dgm:pt>
    <dgm:pt modelId="{9B2093B5-B9F8-4659-BE53-59A0642ACCF8}" type="sibTrans" cxnId="{E138F509-DB19-4B88-B85D-6B0A71A5CD6C}">
      <dgm:prSet/>
      <dgm:spPr/>
      <dgm:t>
        <a:bodyPr/>
        <a:lstStyle/>
        <a:p>
          <a:endParaRPr lang="en-US" sz="2500" b="1"/>
        </a:p>
      </dgm:t>
    </dgm:pt>
    <dgm:pt modelId="{49124811-40B9-4F47-8E15-FB1515D23821}">
      <dgm:prSet custT="1"/>
      <dgm:spPr/>
      <dgm:t>
        <a:bodyPr/>
        <a:lstStyle/>
        <a:p>
          <a:r>
            <a:rPr lang="de-DE" sz="2500" b="1"/>
            <a:t>Sozial Media</a:t>
          </a:r>
          <a:endParaRPr lang="en-US" sz="2500" b="1"/>
        </a:p>
      </dgm:t>
    </dgm:pt>
    <dgm:pt modelId="{75239555-F151-41D0-A22C-D0F89CA257B0}" type="parTrans" cxnId="{0050405E-C72F-464D-804C-8D680485BB5E}">
      <dgm:prSet/>
      <dgm:spPr/>
      <dgm:t>
        <a:bodyPr/>
        <a:lstStyle/>
        <a:p>
          <a:endParaRPr lang="en-US" sz="2500" b="1"/>
        </a:p>
      </dgm:t>
    </dgm:pt>
    <dgm:pt modelId="{F7729DBC-A6D0-410A-AACC-0BBC9BA64D95}" type="sibTrans" cxnId="{0050405E-C72F-464D-804C-8D680485BB5E}">
      <dgm:prSet/>
      <dgm:spPr/>
      <dgm:t>
        <a:bodyPr/>
        <a:lstStyle/>
        <a:p>
          <a:endParaRPr lang="en-US" sz="2500" b="1"/>
        </a:p>
      </dgm:t>
    </dgm:pt>
    <dgm:pt modelId="{D1D4B4C9-2F5B-4467-A0B8-D3DD19D94840}" type="pres">
      <dgm:prSet presAssocID="{D9C9D5D2-AA0A-44AA-98AD-85B8D2BE347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de-DE"/>
        </a:p>
      </dgm:t>
    </dgm:pt>
    <dgm:pt modelId="{97DBF66B-C017-432B-94A0-61E2FD138BFB}" type="pres">
      <dgm:prSet presAssocID="{D9C9D5D2-AA0A-44AA-98AD-85B8D2BE3470}" presName="Name1" presStyleCnt="0"/>
      <dgm:spPr/>
    </dgm:pt>
    <dgm:pt modelId="{FEEEDA81-E2A1-493B-A7AF-318D677C7DC4}" type="pres">
      <dgm:prSet presAssocID="{D9C9D5D2-AA0A-44AA-98AD-85B8D2BE3470}" presName="cycle" presStyleCnt="0"/>
      <dgm:spPr/>
    </dgm:pt>
    <dgm:pt modelId="{9A597C49-1A2D-4F98-ABA0-5377D84A0260}" type="pres">
      <dgm:prSet presAssocID="{D9C9D5D2-AA0A-44AA-98AD-85B8D2BE3470}" presName="srcNode" presStyleLbl="node1" presStyleIdx="0" presStyleCnt="7"/>
      <dgm:spPr/>
    </dgm:pt>
    <dgm:pt modelId="{1DA02A4B-0DE7-4875-94D5-6D4D17554A59}" type="pres">
      <dgm:prSet presAssocID="{D9C9D5D2-AA0A-44AA-98AD-85B8D2BE3470}" presName="conn" presStyleLbl="parChTrans1D2" presStyleIdx="0" presStyleCnt="1"/>
      <dgm:spPr/>
      <dgm:t>
        <a:bodyPr/>
        <a:lstStyle/>
        <a:p>
          <a:endParaRPr lang="de-DE"/>
        </a:p>
      </dgm:t>
    </dgm:pt>
    <dgm:pt modelId="{9F5C9C40-DDDF-4E8C-AF91-BBD2C3809E87}" type="pres">
      <dgm:prSet presAssocID="{D9C9D5D2-AA0A-44AA-98AD-85B8D2BE3470}" presName="extraNode" presStyleLbl="node1" presStyleIdx="0" presStyleCnt="7"/>
      <dgm:spPr/>
    </dgm:pt>
    <dgm:pt modelId="{CC332337-4F05-4AC3-982A-895F9D4D465A}" type="pres">
      <dgm:prSet presAssocID="{D9C9D5D2-AA0A-44AA-98AD-85B8D2BE3470}" presName="dstNode" presStyleLbl="node1" presStyleIdx="0" presStyleCnt="7"/>
      <dgm:spPr/>
    </dgm:pt>
    <dgm:pt modelId="{0FF0362F-842C-4576-B83B-DB2FE6072633}" type="pres">
      <dgm:prSet presAssocID="{EF90EE00-E851-400C-B923-083DEEAFEB6A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9B7CEBF-FAC0-44EA-A6FC-211298AC17B3}" type="pres">
      <dgm:prSet presAssocID="{EF90EE00-E851-400C-B923-083DEEAFEB6A}" presName="accent_1" presStyleCnt="0"/>
      <dgm:spPr/>
    </dgm:pt>
    <dgm:pt modelId="{F40193F9-CD98-43A7-A840-3E2A38127B47}" type="pres">
      <dgm:prSet presAssocID="{EF90EE00-E851-400C-B923-083DEEAFEB6A}" presName="accentRepeatNode" presStyleLbl="solidFgAcc1" presStyleIdx="0" presStyleCnt="7"/>
      <dgm:spPr/>
    </dgm:pt>
    <dgm:pt modelId="{30182948-9C72-4C4C-8CA8-24C4EFD823A1}" type="pres">
      <dgm:prSet presAssocID="{2DEF56AD-4DD7-4CEC-A7EF-8E328462C18C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8005828-0D85-4A7E-8EE3-955E24DC03FA}" type="pres">
      <dgm:prSet presAssocID="{2DEF56AD-4DD7-4CEC-A7EF-8E328462C18C}" presName="accent_2" presStyleCnt="0"/>
      <dgm:spPr/>
    </dgm:pt>
    <dgm:pt modelId="{EC0D6365-4A3E-4592-8551-9F6035FD87BB}" type="pres">
      <dgm:prSet presAssocID="{2DEF56AD-4DD7-4CEC-A7EF-8E328462C18C}" presName="accentRepeatNode" presStyleLbl="solidFgAcc1" presStyleIdx="1" presStyleCnt="7"/>
      <dgm:spPr/>
    </dgm:pt>
    <dgm:pt modelId="{A48C86E8-536F-4E58-91A1-83FD34A99213}" type="pres">
      <dgm:prSet presAssocID="{D85408B7-87EC-46FF-AD9E-7202B3F08E96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8244F7E-404C-4901-99D1-063BF36A738B}" type="pres">
      <dgm:prSet presAssocID="{D85408B7-87EC-46FF-AD9E-7202B3F08E96}" presName="accent_3" presStyleCnt="0"/>
      <dgm:spPr/>
    </dgm:pt>
    <dgm:pt modelId="{40048040-E637-415A-A6B6-54C6FE10621E}" type="pres">
      <dgm:prSet presAssocID="{D85408B7-87EC-46FF-AD9E-7202B3F08E96}" presName="accentRepeatNode" presStyleLbl="solidFgAcc1" presStyleIdx="2" presStyleCnt="7"/>
      <dgm:spPr/>
    </dgm:pt>
    <dgm:pt modelId="{977ADD9E-490C-4FC5-8177-808B1E33542F}" type="pres">
      <dgm:prSet presAssocID="{3587B575-A1D4-460A-BBA0-E8E6978F488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00EFF25-1B8B-4FA7-822A-236915C661DC}" type="pres">
      <dgm:prSet presAssocID="{3587B575-A1D4-460A-BBA0-E8E6978F4880}" presName="accent_4" presStyleCnt="0"/>
      <dgm:spPr/>
    </dgm:pt>
    <dgm:pt modelId="{C5329D09-BA76-4147-AE8E-A8F5A082AFB0}" type="pres">
      <dgm:prSet presAssocID="{3587B575-A1D4-460A-BBA0-E8E6978F4880}" presName="accentRepeatNode" presStyleLbl="solidFgAcc1" presStyleIdx="3" presStyleCnt="7"/>
      <dgm:spPr/>
    </dgm:pt>
    <dgm:pt modelId="{B97A8624-9EEC-45DE-9994-361651CDB0E8}" type="pres">
      <dgm:prSet presAssocID="{E06DDCAC-D2DC-4B2F-BA4E-E6AC6005332A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90A059E-5D42-4724-9209-78209D1A547A}" type="pres">
      <dgm:prSet presAssocID="{E06DDCAC-D2DC-4B2F-BA4E-E6AC6005332A}" presName="accent_5" presStyleCnt="0"/>
      <dgm:spPr/>
    </dgm:pt>
    <dgm:pt modelId="{B5CA2CF3-2EA7-4FE3-AC96-A44058ED44D8}" type="pres">
      <dgm:prSet presAssocID="{E06DDCAC-D2DC-4B2F-BA4E-E6AC6005332A}" presName="accentRepeatNode" presStyleLbl="solidFgAcc1" presStyleIdx="4" presStyleCnt="7"/>
      <dgm:spPr/>
    </dgm:pt>
    <dgm:pt modelId="{056FF5CD-C9C4-4AD3-8ADD-0FB592F28385}" type="pres">
      <dgm:prSet presAssocID="{8499B0E9-B335-4F11-A7E8-36F8BD1ADCB3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3F4BC3D-90A0-4D3A-9B10-76B520026B05}" type="pres">
      <dgm:prSet presAssocID="{8499B0E9-B335-4F11-A7E8-36F8BD1ADCB3}" presName="accent_6" presStyleCnt="0"/>
      <dgm:spPr/>
    </dgm:pt>
    <dgm:pt modelId="{3088E8C0-4A45-4B6B-8B48-2F9103D6529C}" type="pres">
      <dgm:prSet presAssocID="{8499B0E9-B335-4F11-A7E8-36F8BD1ADCB3}" presName="accentRepeatNode" presStyleLbl="solidFgAcc1" presStyleIdx="5" presStyleCnt="7"/>
      <dgm:spPr/>
    </dgm:pt>
    <dgm:pt modelId="{2E782922-B9C6-4012-A090-D17422A57DFB}" type="pres">
      <dgm:prSet presAssocID="{49124811-40B9-4F47-8E15-FB1515D2382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CC0025F-085C-476F-B0AA-5BF35A4C68C2}" type="pres">
      <dgm:prSet presAssocID="{49124811-40B9-4F47-8E15-FB1515D23821}" presName="accent_7" presStyleCnt="0"/>
      <dgm:spPr/>
    </dgm:pt>
    <dgm:pt modelId="{493C41F8-1B76-4DF9-873E-85A7F12EAA43}" type="pres">
      <dgm:prSet presAssocID="{49124811-40B9-4F47-8E15-FB1515D23821}" presName="accentRepeatNode" presStyleLbl="solidFgAcc1" presStyleIdx="6" presStyleCnt="7"/>
      <dgm:spPr/>
    </dgm:pt>
  </dgm:ptLst>
  <dgm:cxnLst>
    <dgm:cxn modelId="{7E523D72-AF55-417E-B911-2B621941260C}" type="presOf" srcId="{EF90EE00-E851-400C-B923-083DEEAFEB6A}" destId="{0FF0362F-842C-4576-B83B-DB2FE6072633}" srcOrd="0" destOrd="0" presId="urn:microsoft.com/office/officeart/2008/layout/VerticalCurvedList"/>
    <dgm:cxn modelId="{6B311843-80F4-459C-B2DF-C6FE66F8B842}" type="presOf" srcId="{49124811-40B9-4F47-8E15-FB1515D23821}" destId="{2E782922-B9C6-4012-A090-D17422A57DFB}" srcOrd="0" destOrd="0" presId="urn:microsoft.com/office/officeart/2008/layout/VerticalCurvedList"/>
    <dgm:cxn modelId="{E138F509-DB19-4B88-B85D-6B0A71A5CD6C}" srcId="{D9C9D5D2-AA0A-44AA-98AD-85B8D2BE3470}" destId="{8499B0E9-B335-4F11-A7E8-36F8BD1ADCB3}" srcOrd="5" destOrd="0" parTransId="{54483BE9-F9E5-42D2-B234-996410D841DC}" sibTransId="{9B2093B5-B9F8-4659-BE53-59A0642ACCF8}"/>
    <dgm:cxn modelId="{8733747F-D53A-471E-8CA8-682A17E81C58}" type="presOf" srcId="{2DEF56AD-4DD7-4CEC-A7EF-8E328462C18C}" destId="{30182948-9C72-4C4C-8CA8-24C4EFD823A1}" srcOrd="0" destOrd="0" presId="urn:microsoft.com/office/officeart/2008/layout/VerticalCurvedList"/>
    <dgm:cxn modelId="{9A43C5F8-7686-4E44-92EA-3FB5C86248E5}" type="presOf" srcId="{3587B575-A1D4-460A-BBA0-E8E6978F4880}" destId="{977ADD9E-490C-4FC5-8177-808B1E33542F}" srcOrd="0" destOrd="0" presId="urn:microsoft.com/office/officeart/2008/layout/VerticalCurvedList"/>
    <dgm:cxn modelId="{D818EFBE-3FCC-4A8B-AA67-45A308E675AE}" srcId="{D9C9D5D2-AA0A-44AA-98AD-85B8D2BE3470}" destId="{2DEF56AD-4DD7-4CEC-A7EF-8E328462C18C}" srcOrd="1" destOrd="0" parTransId="{5D6A7727-AC0B-4ABC-9157-B1A7BF477535}" sibTransId="{AECC5BEA-CD9D-4301-82AC-F87A4D8280F8}"/>
    <dgm:cxn modelId="{E662AA55-D9DC-46BF-A998-4F2433693BE1}" type="presOf" srcId="{D9C9D5D2-AA0A-44AA-98AD-85B8D2BE3470}" destId="{D1D4B4C9-2F5B-4467-A0B8-D3DD19D94840}" srcOrd="0" destOrd="0" presId="urn:microsoft.com/office/officeart/2008/layout/VerticalCurvedList"/>
    <dgm:cxn modelId="{C0F9C83A-767E-493C-98CD-7796067D7AA9}" srcId="{D9C9D5D2-AA0A-44AA-98AD-85B8D2BE3470}" destId="{D85408B7-87EC-46FF-AD9E-7202B3F08E96}" srcOrd="2" destOrd="0" parTransId="{DCF43969-55DA-4E2F-8E90-B1C13E66A376}" sibTransId="{C2083727-B158-49BB-8802-729DD97A2670}"/>
    <dgm:cxn modelId="{57FAD3E6-DB2D-46A9-BBC0-18515978DC12}" type="presOf" srcId="{E06DDCAC-D2DC-4B2F-BA4E-E6AC6005332A}" destId="{B97A8624-9EEC-45DE-9994-361651CDB0E8}" srcOrd="0" destOrd="0" presId="urn:microsoft.com/office/officeart/2008/layout/VerticalCurvedList"/>
    <dgm:cxn modelId="{244B489E-C613-49E0-A3A5-4DCAD171BB4A}" type="presOf" srcId="{5E6AC138-D467-4743-A4A1-D61FB907915F}" destId="{1DA02A4B-0DE7-4875-94D5-6D4D17554A59}" srcOrd="0" destOrd="0" presId="urn:microsoft.com/office/officeart/2008/layout/VerticalCurvedList"/>
    <dgm:cxn modelId="{75317CC5-2363-46CD-8620-0F0972C2A95D}" type="presOf" srcId="{D85408B7-87EC-46FF-AD9E-7202B3F08E96}" destId="{A48C86E8-536F-4E58-91A1-83FD34A99213}" srcOrd="0" destOrd="0" presId="urn:microsoft.com/office/officeart/2008/layout/VerticalCurvedList"/>
    <dgm:cxn modelId="{0050405E-C72F-464D-804C-8D680485BB5E}" srcId="{D9C9D5D2-AA0A-44AA-98AD-85B8D2BE3470}" destId="{49124811-40B9-4F47-8E15-FB1515D23821}" srcOrd="6" destOrd="0" parTransId="{75239555-F151-41D0-A22C-D0F89CA257B0}" sibTransId="{F7729DBC-A6D0-410A-AACC-0BBC9BA64D95}"/>
    <dgm:cxn modelId="{0B422793-375C-4B13-9127-49F6262BB6F1}" srcId="{D9C9D5D2-AA0A-44AA-98AD-85B8D2BE3470}" destId="{3587B575-A1D4-460A-BBA0-E8E6978F4880}" srcOrd="3" destOrd="0" parTransId="{DA620C37-1E2A-49A7-8E46-812622230FA6}" sibTransId="{016D1823-F6F2-4817-AF23-75DF25013816}"/>
    <dgm:cxn modelId="{80474F45-8F2D-45BC-9CE2-A1D755954342}" srcId="{D9C9D5D2-AA0A-44AA-98AD-85B8D2BE3470}" destId="{E06DDCAC-D2DC-4B2F-BA4E-E6AC6005332A}" srcOrd="4" destOrd="0" parTransId="{76D9C962-46BD-4B6B-BC54-1605F117E5A2}" sibTransId="{89E460F2-0436-4D71-8BC5-55A0BA6557A1}"/>
    <dgm:cxn modelId="{EAF8C9C8-BE83-4698-B527-41031DF77A05}" srcId="{D9C9D5D2-AA0A-44AA-98AD-85B8D2BE3470}" destId="{EF90EE00-E851-400C-B923-083DEEAFEB6A}" srcOrd="0" destOrd="0" parTransId="{0D5DA58F-D782-4ADB-9C90-49F0A0B1EA9E}" sibTransId="{5E6AC138-D467-4743-A4A1-D61FB907915F}"/>
    <dgm:cxn modelId="{E4CCCC26-7F20-4E5B-8D57-A8486A6EC605}" type="presOf" srcId="{8499B0E9-B335-4F11-A7E8-36F8BD1ADCB3}" destId="{056FF5CD-C9C4-4AD3-8ADD-0FB592F28385}" srcOrd="0" destOrd="0" presId="urn:microsoft.com/office/officeart/2008/layout/VerticalCurvedList"/>
    <dgm:cxn modelId="{0FEB6F3E-8511-47FD-84F4-B01FBA63EA71}" type="presParOf" srcId="{D1D4B4C9-2F5B-4467-A0B8-D3DD19D94840}" destId="{97DBF66B-C017-432B-94A0-61E2FD138BFB}" srcOrd="0" destOrd="0" presId="urn:microsoft.com/office/officeart/2008/layout/VerticalCurvedList"/>
    <dgm:cxn modelId="{2CC744AE-A018-4D97-973A-90E8A1256CC9}" type="presParOf" srcId="{97DBF66B-C017-432B-94A0-61E2FD138BFB}" destId="{FEEEDA81-E2A1-493B-A7AF-318D677C7DC4}" srcOrd="0" destOrd="0" presId="urn:microsoft.com/office/officeart/2008/layout/VerticalCurvedList"/>
    <dgm:cxn modelId="{5F75ECE5-AFD6-4B83-B1E1-D5CF44A9E32E}" type="presParOf" srcId="{FEEEDA81-E2A1-493B-A7AF-318D677C7DC4}" destId="{9A597C49-1A2D-4F98-ABA0-5377D84A0260}" srcOrd="0" destOrd="0" presId="urn:microsoft.com/office/officeart/2008/layout/VerticalCurvedList"/>
    <dgm:cxn modelId="{A2C26F77-8B3F-46BA-93DE-50AE94F0564F}" type="presParOf" srcId="{FEEEDA81-E2A1-493B-A7AF-318D677C7DC4}" destId="{1DA02A4B-0DE7-4875-94D5-6D4D17554A59}" srcOrd="1" destOrd="0" presId="urn:microsoft.com/office/officeart/2008/layout/VerticalCurvedList"/>
    <dgm:cxn modelId="{6579D5AF-1F48-462B-A1EA-D859E7B2DDB1}" type="presParOf" srcId="{FEEEDA81-E2A1-493B-A7AF-318D677C7DC4}" destId="{9F5C9C40-DDDF-4E8C-AF91-BBD2C3809E87}" srcOrd="2" destOrd="0" presId="urn:microsoft.com/office/officeart/2008/layout/VerticalCurvedList"/>
    <dgm:cxn modelId="{BE77456E-070D-4FC9-B894-3A634945B67B}" type="presParOf" srcId="{FEEEDA81-E2A1-493B-A7AF-318D677C7DC4}" destId="{CC332337-4F05-4AC3-982A-895F9D4D465A}" srcOrd="3" destOrd="0" presId="urn:microsoft.com/office/officeart/2008/layout/VerticalCurvedList"/>
    <dgm:cxn modelId="{3C69109F-5EE2-46EB-8F6F-D56801D12F51}" type="presParOf" srcId="{97DBF66B-C017-432B-94A0-61E2FD138BFB}" destId="{0FF0362F-842C-4576-B83B-DB2FE6072633}" srcOrd="1" destOrd="0" presId="urn:microsoft.com/office/officeart/2008/layout/VerticalCurvedList"/>
    <dgm:cxn modelId="{0453C386-966F-46AA-8A67-54A734CBEC3A}" type="presParOf" srcId="{97DBF66B-C017-432B-94A0-61E2FD138BFB}" destId="{E9B7CEBF-FAC0-44EA-A6FC-211298AC17B3}" srcOrd="2" destOrd="0" presId="urn:microsoft.com/office/officeart/2008/layout/VerticalCurvedList"/>
    <dgm:cxn modelId="{F42C4D17-14CC-4A23-94B9-96231D3D6BB1}" type="presParOf" srcId="{E9B7CEBF-FAC0-44EA-A6FC-211298AC17B3}" destId="{F40193F9-CD98-43A7-A840-3E2A38127B47}" srcOrd="0" destOrd="0" presId="urn:microsoft.com/office/officeart/2008/layout/VerticalCurvedList"/>
    <dgm:cxn modelId="{E16C3A06-0A3E-4214-9FCA-729A2934E07F}" type="presParOf" srcId="{97DBF66B-C017-432B-94A0-61E2FD138BFB}" destId="{30182948-9C72-4C4C-8CA8-24C4EFD823A1}" srcOrd="3" destOrd="0" presId="urn:microsoft.com/office/officeart/2008/layout/VerticalCurvedList"/>
    <dgm:cxn modelId="{925A5FB6-CCD1-430D-9136-DAC478B80265}" type="presParOf" srcId="{97DBF66B-C017-432B-94A0-61E2FD138BFB}" destId="{88005828-0D85-4A7E-8EE3-955E24DC03FA}" srcOrd="4" destOrd="0" presId="urn:microsoft.com/office/officeart/2008/layout/VerticalCurvedList"/>
    <dgm:cxn modelId="{E9F84230-CE0E-4467-8289-CAA7A5EE8B96}" type="presParOf" srcId="{88005828-0D85-4A7E-8EE3-955E24DC03FA}" destId="{EC0D6365-4A3E-4592-8551-9F6035FD87BB}" srcOrd="0" destOrd="0" presId="urn:microsoft.com/office/officeart/2008/layout/VerticalCurvedList"/>
    <dgm:cxn modelId="{4D0625DA-5504-45B4-A320-6C6B2B7C048D}" type="presParOf" srcId="{97DBF66B-C017-432B-94A0-61E2FD138BFB}" destId="{A48C86E8-536F-4E58-91A1-83FD34A99213}" srcOrd="5" destOrd="0" presId="urn:microsoft.com/office/officeart/2008/layout/VerticalCurvedList"/>
    <dgm:cxn modelId="{4DCBF5F1-36EA-4E4A-9018-E320674A7A48}" type="presParOf" srcId="{97DBF66B-C017-432B-94A0-61E2FD138BFB}" destId="{D8244F7E-404C-4901-99D1-063BF36A738B}" srcOrd="6" destOrd="0" presId="urn:microsoft.com/office/officeart/2008/layout/VerticalCurvedList"/>
    <dgm:cxn modelId="{E05C9AB4-B9E9-479A-B2F0-75DD753EEDED}" type="presParOf" srcId="{D8244F7E-404C-4901-99D1-063BF36A738B}" destId="{40048040-E637-415A-A6B6-54C6FE10621E}" srcOrd="0" destOrd="0" presId="urn:microsoft.com/office/officeart/2008/layout/VerticalCurvedList"/>
    <dgm:cxn modelId="{4B1BCF4D-A116-4855-9905-AC9DA5D307B3}" type="presParOf" srcId="{97DBF66B-C017-432B-94A0-61E2FD138BFB}" destId="{977ADD9E-490C-4FC5-8177-808B1E33542F}" srcOrd="7" destOrd="0" presId="urn:microsoft.com/office/officeart/2008/layout/VerticalCurvedList"/>
    <dgm:cxn modelId="{2A93B2E8-2631-4DED-82A2-3D8A71AC7202}" type="presParOf" srcId="{97DBF66B-C017-432B-94A0-61E2FD138BFB}" destId="{A00EFF25-1B8B-4FA7-822A-236915C661DC}" srcOrd="8" destOrd="0" presId="urn:microsoft.com/office/officeart/2008/layout/VerticalCurvedList"/>
    <dgm:cxn modelId="{8CC47000-40E6-48EB-B737-31BF392484FB}" type="presParOf" srcId="{A00EFF25-1B8B-4FA7-822A-236915C661DC}" destId="{C5329D09-BA76-4147-AE8E-A8F5A082AFB0}" srcOrd="0" destOrd="0" presId="urn:microsoft.com/office/officeart/2008/layout/VerticalCurvedList"/>
    <dgm:cxn modelId="{44EB6EA6-C663-4D9D-8B22-01A5EE3E8B10}" type="presParOf" srcId="{97DBF66B-C017-432B-94A0-61E2FD138BFB}" destId="{B97A8624-9EEC-45DE-9994-361651CDB0E8}" srcOrd="9" destOrd="0" presId="urn:microsoft.com/office/officeart/2008/layout/VerticalCurvedList"/>
    <dgm:cxn modelId="{BAB1CFD7-D7FC-4836-B83F-64D7B182608A}" type="presParOf" srcId="{97DBF66B-C017-432B-94A0-61E2FD138BFB}" destId="{590A059E-5D42-4724-9209-78209D1A547A}" srcOrd="10" destOrd="0" presId="urn:microsoft.com/office/officeart/2008/layout/VerticalCurvedList"/>
    <dgm:cxn modelId="{136D7AE7-8157-43A2-9FAB-D668DD45AFC4}" type="presParOf" srcId="{590A059E-5D42-4724-9209-78209D1A547A}" destId="{B5CA2CF3-2EA7-4FE3-AC96-A44058ED44D8}" srcOrd="0" destOrd="0" presId="urn:microsoft.com/office/officeart/2008/layout/VerticalCurvedList"/>
    <dgm:cxn modelId="{34DD64B4-18C9-44FD-8E46-12764B586D00}" type="presParOf" srcId="{97DBF66B-C017-432B-94A0-61E2FD138BFB}" destId="{056FF5CD-C9C4-4AD3-8ADD-0FB592F28385}" srcOrd="11" destOrd="0" presId="urn:microsoft.com/office/officeart/2008/layout/VerticalCurvedList"/>
    <dgm:cxn modelId="{725EED0A-77F2-4E80-B457-68BBC1A7BF6A}" type="presParOf" srcId="{97DBF66B-C017-432B-94A0-61E2FD138BFB}" destId="{A3F4BC3D-90A0-4D3A-9B10-76B520026B05}" srcOrd="12" destOrd="0" presId="urn:microsoft.com/office/officeart/2008/layout/VerticalCurvedList"/>
    <dgm:cxn modelId="{9D8219E7-9CCE-4853-B6D7-EB32F9CA2ED8}" type="presParOf" srcId="{A3F4BC3D-90A0-4D3A-9B10-76B520026B05}" destId="{3088E8C0-4A45-4B6B-8B48-2F9103D6529C}" srcOrd="0" destOrd="0" presId="urn:microsoft.com/office/officeart/2008/layout/VerticalCurvedList"/>
    <dgm:cxn modelId="{12B10246-EE8A-4A0C-80DA-7D1D2E4698DA}" type="presParOf" srcId="{97DBF66B-C017-432B-94A0-61E2FD138BFB}" destId="{2E782922-B9C6-4012-A090-D17422A57DFB}" srcOrd="13" destOrd="0" presId="urn:microsoft.com/office/officeart/2008/layout/VerticalCurvedList"/>
    <dgm:cxn modelId="{1AE7210F-E8F3-4D3A-A69F-AF3A0CADEBE6}" type="presParOf" srcId="{97DBF66B-C017-432B-94A0-61E2FD138BFB}" destId="{5CC0025F-085C-476F-B0AA-5BF35A4C68C2}" srcOrd="14" destOrd="0" presId="urn:microsoft.com/office/officeart/2008/layout/VerticalCurvedList"/>
    <dgm:cxn modelId="{6CB7E6FB-E59B-49EC-B166-29589967317D}" type="presParOf" srcId="{5CC0025F-085C-476F-B0AA-5BF35A4C68C2}" destId="{493C41F8-1B76-4DF9-873E-85A7F12EAA4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3E8573-50CD-43AF-BCA8-3889D978A023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61FE5F8-DFD8-49E4-BFE4-B017667FF49D}">
      <dgm:prSet custT="1"/>
      <dgm:spPr/>
      <dgm:t>
        <a:bodyPr/>
        <a:lstStyle/>
        <a:p>
          <a:pPr algn="l"/>
          <a:r>
            <a:rPr lang="de-DE" sz="1800" b="1" dirty="0"/>
            <a:t>Umweltgefahren durch Löschmittel</a:t>
          </a:r>
          <a:endParaRPr lang="en-US" sz="1800" b="1" dirty="0"/>
        </a:p>
      </dgm:t>
    </dgm:pt>
    <dgm:pt modelId="{D22607A9-1467-406E-A09C-55B81AD3C82B}" type="parTrans" cxnId="{553D28BD-A270-4008-B8BB-9CB76800557E}">
      <dgm:prSet/>
      <dgm:spPr/>
      <dgm:t>
        <a:bodyPr/>
        <a:lstStyle/>
        <a:p>
          <a:pPr algn="l"/>
          <a:endParaRPr lang="en-US" sz="1800" b="1"/>
        </a:p>
      </dgm:t>
    </dgm:pt>
    <dgm:pt modelId="{B7B43110-A32C-43D9-AFD1-B8D874479D5C}" type="sibTrans" cxnId="{553D28BD-A270-4008-B8BB-9CB76800557E}">
      <dgm:prSet/>
      <dgm:spPr/>
      <dgm:t>
        <a:bodyPr/>
        <a:lstStyle/>
        <a:p>
          <a:pPr algn="l"/>
          <a:endParaRPr lang="en-US" sz="1800" b="1"/>
        </a:p>
      </dgm:t>
    </dgm:pt>
    <dgm:pt modelId="{0E0E45E2-7596-490D-B108-25C703CC6E64}">
      <dgm:prSet custT="1"/>
      <dgm:spPr/>
      <dgm:t>
        <a:bodyPr/>
        <a:lstStyle/>
        <a:p>
          <a:pPr algn="l"/>
          <a:r>
            <a:rPr lang="en-US" sz="1800" b="1" dirty="0"/>
            <a:t>Kann es in </a:t>
          </a:r>
          <a:r>
            <a:rPr lang="en-US" sz="1800" b="1" dirty="0" err="1"/>
            <a:t>Gummersbach</a:t>
          </a:r>
          <a:r>
            <a:rPr lang="en-US" sz="1800" b="1" dirty="0"/>
            <a:t> </a:t>
          </a:r>
          <a:r>
            <a:rPr lang="en-US" sz="1800" b="1" dirty="0" err="1"/>
            <a:t>einen</a:t>
          </a:r>
          <a:r>
            <a:rPr lang="en-US" sz="1800" b="1" dirty="0"/>
            <a:t> </a:t>
          </a:r>
          <a:r>
            <a:rPr lang="en-US" sz="1800" b="1" dirty="0" err="1"/>
            <a:t>großen</a:t>
          </a:r>
          <a:r>
            <a:rPr lang="en-US" sz="1800" b="1" dirty="0"/>
            <a:t> </a:t>
          </a:r>
          <a:r>
            <a:rPr lang="en-US" sz="1800" b="1" dirty="0" err="1"/>
            <a:t>Waldbrand</a:t>
          </a:r>
          <a:r>
            <a:rPr lang="en-US" sz="1800" b="1" dirty="0"/>
            <a:t> </a:t>
          </a:r>
          <a:r>
            <a:rPr lang="en-US" sz="1800" b="1" dirty="0" err="1"/>
            <a:t>wieder</a:t>
          </a:r>
          <a:r>
            <a:rPr lang="en-US" sz="1800" b="1" dirty="0"/>
            <a:t> </a:t>
          </a:r>
          <a:r>
            <a:rPr lang="en-US" sz="1800" b="1" dirty="0" err="1"/>
            <a:t>geben</a:t>
          </a:r>
          <a:r>
            <a:rPr lang="en-US" sz="1800" b="1" dirty="0"/>
            <a:t>?</a:t>
          </a:r>
        </a:p>
      </dgm:t>
    </dgm:pt>
    <dgm:pt modelId="{DE845E76-98EE-4CA6-81DA-79F8F34DC6E9}" type="parTrans" cxnId="{FC1EFB0C-F729-4321-9CAF-716AED84C0E0}">
      <dgm:prSet/>
      <dgm:spPr/>
      <dgm:t>
        <a:bodyPr/>
        <a:lstStyle/>
        <a:p>
          <a:pPr algn="l"/>
          <a:endParaRPr lang="en-US" sz="1800" b="1"/>
        </a:p>
      </dgm:t>
    </dgm:pt>
    <dgm:pt modelId="{C5009E02-6F2A-4EC0-B3EA-F2BBC8B38C93}" type="sibTrans" cxnId="{FC1EFB0C-F729-4321-9CAF-716AED84C0E0}">
      <dgm:prSet/>
      <dgm:spPr/>
      <dgm:t>
        <a:bodyPr/>
        <a:lstStyle/>
        <a:p>
          <a:pPr algn="l"/>
          <a:endParaRPr lang="en-US" sz="1800" b="1"/>
        </a:p>
      </dgm:t>
    </dgm:pt>
    <dgm:pt modelId="{686DE196-F14E-42D7-944A-0635C1989142}">
      <dgm:prSet custT="1"/>
      <dgm:spPr/>
      <dgm:t>
        <a:bodyPr/>
        <a:lstStyle/>
        <a:p>
          <a:pPr algn="l"/>
          <a:r>
            <a:rPr lang="en-US" sz="1800" b="1" dirty="0" err="1"/>
            <a:t>Ist</a:t>
          </a:r>
          <a:r>
            <a:rPr lang="en-US" sz="1800" b="1" dirty="0"/>
            <a:t> der </a:t>
          </a:r>
          <a:r>
            <a:rPr lang="en-US" sz="1800" b="1" dirty="0" err="1"/>
            <a:t>Waldbrandindex</a:t>
          </a:r>
          <a:r>
            <a:rPr lang="en-US" sz="1800" b="1" dirty="0"/>
            <a:t> </a:t>
          </a:r>
          <a:r>
            <a:rPr lang="en-US" sz="1800" b="1" dirty="0" err="1"/>
            <a:t>aussagekräftig</a:t>
          </a:r>
          <a:r>
            <a:rPr lang="en-US" sz="1800" b="1" dirty="0"/>
            <a:t>?</a:t>
          </a:r>
        </a:p>
      </dgm:t>
    </dgm:pt>
    <dgm:pt modelId="{E3C82D9B-05F2-4366-9C80-884A2FC8A8AC}" type="parTrans" cxnId="{7BC7A199-E552-4F3A-8C64-E037912D44C1}">
      <dgm:prSet/>
      <dgm:spPr/>
      <dgm:t>
        <a:bodyPr/>
        <a:lstStyle/>
        <a:p>
          <a:endParaRPr lang="de-DE" sz="1800"/>
        </a:p>
      </dgm:t>
    </dgm:pt>
    <dgm:pt modelId="{0A1A9804-4AB9-47F7-A459-4466A1D8D4DD}" type="sibTrans" cxnId="{7BC7A199-E552-4F3A-8C64-E037912D44C1}">
      <dgm:prSet/>
      <dgm:spPr/>
      <dgm:t>
        <a:bodyPr/>
        <a:lstStyle/>
        <a:p>
          <a:endParaRPr lang="de-DE" sz="1800"/>
        </a:p>
      </dgm:t>
    </dgm:pt>
    <dgm:pt modelId="{A6350489-8709-40C0-9428-BB997CEE5998}">
      <dgm:prSet custT="1"/>
      <dgm:spPr/>
      <dgm:t>
        <a:bodyPr/>
        <a:lstStyle/>
        <a:p>
          <a:pPr algn="l"/>
          <a:r>
            <a:rPr lang="en-US" sz="1800" b="1" dirty="0" err="1"/>
            <a:t>Spenden</a:t>
          </a:r>
          <a:r>
            <a:rPr lang="en-US" sz="1800" b="1" dirty="0"/>
            <a:t> </a:t>
          </a:r>
          <a:r>
            <a:rPr lang="en-US" sz="1800" b="1" dirty="0" err="1"/>
            <a:t>für</a:t>
          </a:r>
          <a:r>
            <a:rPr lang="en-US" sz="1800" b="1" dirty="0"/>
            <a:t> die </a:t>
          </a:r>
          <a:r>
            <a:rPr lang="en-US" sz="1800" b="1" dirty="0" err="1"/>
            <a:t>Hilfsorganisationen</a:t>
          </a:r>
          <a:endParaRPr lang="en-US" sz="1800" b="1" dirty="0"/>
        </a:p>
      </dgm:t>
    </dgm:pt>
    <dgm:pt modelId="{7196D7B5-3458-4722-B94E-1817F95E3FA3}" type="parTrans" cxnId="{6170ACC6-98A9-47A9-BEA5-CB5C3BA40BE5}">
      <dgm:prSet/>
      <dgm:spPr/>
      <dgm:t>
        <a:bodyPr/>
        <a:lstStyle/>
        <a:p>
          <a:endParaRPr lang="de-DE" sz="1800"/>
        </a:p>
      </dgm:t>
    </dgm:pt>
    <dgm:pt modelId="{282C14A5-E1C0-48B1-A459-B11AA3DAA07A}" type="sibTrans" cxnId="{6170ACC6-98A9-47A9-BEA5-CB5C3BA40BE5}">
      <dgm:prSet/>
      <dgm:spPr/>
      <dgm:t>
        <a:bodyPr/>
        <a:lstStyle/>
        <a:p>
          <a:endParaRPr lang="de-DE" sz="1800"/>
        </a:p>
      </dgm:t>
    </dgm:pt>
    <dgm:pt modelId="{7531BA4A-E5B5-44C5-A0CD-791242D49A8F}">
      <dgm:prSet custT="1"/>
      <dgm:spPr/>
      <dgm:t>
        <a:bodyPr/>
        <a:lstStyle/>
        <a:p>
          <a:pPr algn="l"/>
          <a:r>
            <a:rPr lang="de-DE" sz="1800" b="1" dirty="0"/>
            <a:t>Das Ausrufen eines Großschadensereignisses durch den Landrat/-rätin oder OB/-in</a:t>
          </a:r>
          <a:endParaRPr lang="en-US" sz="1800" b="1" dirty="0"/>
        </a:p>
      </dgm:t>
    </dgm:pt>
    <dgm:pt modelId="{9722EEEA-01CF-4A1B-BB1B-CA3EBD6F8BC8}" type="parTrans" cxnId="{70C8927B-0DCE-4466-A1FE-038E73F7E5AA}">
      <dgm:prSet/>
      <dgm:spPr/>
      <dgm:t>
        <a:bodyPr/>
        <a:lstStyle/>
        <a:p>
          <a:endParaRPr lang="de-DE"/>
        </a:p>
      </dgm:t>
    </dgm:pt>
    <dgm:pt modelId="{56CBE62C-154C-4D82-8915-ABBC4A456F0A}" type="sibTrans" cxnId="{70C8927B-0DCE-4466-A1FE-038E73F7E5AA}">
      <dgm:prSet/>
      <dgm:spPr/>
      <dgm:t>
        <a:bodyPr/>
        <a:lstStyle/>
        <a:p>
          <a:endParaRPr lang="de-DE"/>
        </a:p>
      </dgm:t>
    </dgm:pt>
    <dgm:pt modelId="{662319CE-E6F0-4A15-A1E6-2373DEBF4981}">
      <dgm:prSet custT="1"/>
      <dgm:spPr/>
      <dgm:t>
        <a:bodyPr/>
        <a:lstStyle/>
        <a:p>
          <a:pPr algn="l"/>
          <a:r>
            <a:rPr lang="de-DE" sz="2000" b="1" dirty="0"/>
            <a:t>Eigentumsrechte</a:t>
          </a:r>
        </a:p>
      </dgm:t>
    </dgm:pt>
    <dgm:pt modelId="{1078C996-572D-4A91-A31E-BE9352C2E3CC}" type="parTrans" cxnId="{77CF0E59-91FF-4887-8125-7487CB9E4702}">
      <dgm:prSet/>
      <dgm:spPr/>
      <dgm:t>
        <a:bodyPr/>
        <a:lstStyle/>
        <a:p>
          <a:endParaRPr lang="de-DE"/>
        </a:p>
      </dgm:t>
    </dgm:pt>
    <dgm:pt modelId="{15B1141B-8D6D-4EF2-BFD4-05CEB582DFC6}" type="sibTrans" cxnId="{77CF0E59-91FF-4887-8125-7487CB9E4702}">
      <dgm:prSet/>
      <dgm:spPr/>
      <dgm:t>
        <a:bodyPr/>
        <a:lstStyle/>
        <a:p>
          <a:endParaRPr lang="de-DE"/>
        </a:p>
      </dgm:t>
    </dgm:pt>
    <dgm:pt modelId="{84382F64-4F68-4687-A778-975063192B06}">
      <dgm:prSet custT="1"/>
      <dgm:spPr/>
      <dgm:t>
        <a:bodyPr/>
        <a:lstStyle/>
        <a:p>
          <a:r>
            <a:rPr lang="de-DE" sz="1800" b="1" dirty="0"/>
            <a:t>Wie geht es der Vegetation am </a:t>
          </a:r>
          <a:r>
            <a:rPr lang="de-DE" sz="1800" b="1" dirty="0" err="1"/>
            <a:t>Hömerich</a:t>
          </a:r>
          <a:r>
            <a:rPr lang="de-DE" sz="1800" b="1" dirty="0"/>
            <a:t> heute?</a:t>
          </a:r>
          <a:endParaRPr lang="en-US" sz="1800" b="1" dirty="0"/>
        </a:p>
      </dgm:t>
    </dgm:pt>
    <dgm:pt modelId="{B2CB632C-7475-4B02-8746-D9857FC72ACA}" type="parTrans" cxnId="{6DF518DB-FFDD-427E-B640-6F2E2BDA5656}">
      <dgm:prSet/>
      <dgm:spPr/>
      <dgm:t>
        <a:bodyPr/>
        <a:lstStyle/>
        <a:p>
          <a:endParaRPr lang="de-DE"/>
        </a:p>
      </dgm:t>
    </dgm:pt>
    <dgm:pt modelId="{87415AAA-1D8B-45B8-99EC-F37AB5A656F1}" type="sibTrans" cxnId="{6DF518DB-FFDD-427E-B640-6F2E2BDA5656}">
      <dgm:prSet/>
      <dgm:spPr/>
      <dgm:t>
        <a:bodyPr/>
        <a:lstStyle/>
        <a:p>
          <a:endParaRPr lang="de-DE"/>
        </a:p>
      </dgm:t>
    </dgm:pt>
    <dgm:pt modelId="{128586A1-29CB-45CF-BAAB-9C57A81A74E4}" type="pres">
      <dgm:prSet presAssocID="{3E3E8573-50CD-43AF-BCA8-3889D978A02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de-DE"/>
        </a:p>
      </dgm:t>
    </dgm:pt>
    <dgm:pt modelId="{25CD10D9-ED81-439D-801D-33DDBB0FB704}" type="pres">
      <dgm:prSet presAssocID="{3E3E8573-50CD-43AF-BCA8-3889D978A023}" presName="Name1" presStyleCnt="0"/>
      <dgm:spPr/>
    </dgm:pt>
    <dgm:pt modelId="{DECF22C2-F7F6-4AAC-88B1-0BEF5E88EA61}" type="pres">
      <dgm:prSet presAssocID="{3E3E8573-50CD-43AF-BCA8-3889D978A023}" presName="cycle" presStyleCnt="0"/>
      <dgm:spPr/>
    </dgm:pt>
    <dgm:pt modelId="{1B5AB951-C3EF-4FF0-BE2A-C0E0C64D4553}" type="pres">
      <dgm:prSet presAssocID="{3E3E8573-50CD-43AF-BCA8-3889D978A023}" presName="srcNode" presStyleLbl="node1" presStyleIdx="0" presStyleCnt="7"/>
      <dgm:spPr/>
    </dgm:pt>
    <dgm:pt modelId="{814C4B29-9B01-443C-9EFC-10AC9C6653AC}" type="pres">
      <dgm:prSet presAssocID="{3E3E8573-50CD-43AF-BCA8-3889D978A023}" presName="conn" presStyleLbl="parChTrans1D2" presStyleIdx="0" presStyleCnt="1"/>
      <dgm:spPr/>
      <dgm:t>
        <a:bodyPr/>
        <a:lstStyle/>
        <a:p>
          <a:endParaRPr lang="de-DE"/>
        </a:p>
      </dgm:t>
    </dgm:pt>
    <dgm:pt modelId="{AD2E6286-71A9-4071-B803-39747897AE81}" type="pres">
      <dgm:prSet presAssocID="{3E3E8573-50CD-43AF-BCA8-3889D978A023}" presName="extraNode" presStyleLbl="node1" presStyleIdx="0" presStyleCnt="7"/>
      <dgm:spPr/>
    </dgm:pt>
    <dgm:pt modelId="{2DF6CB12-2BBC-4E90-88FD-D6C204149927}" type="pres">
      <dgm:prSet presAssocID="{3E3E8573-50CD-43AF-BCA8-3889D978A023}" presName="dstNode" presStyleLbl="node1" presStyleIdx="0" presStyleCnt="7"/>
      <dgm:spPr/>
    </dgm:pt>
    <dgm:pt modelId="{68F25675-EE8E-4EAA-90E5-297F8DDE4576}" type="pres">
      <dgm:prSet presAssocID="{561FE5F8-DFD8-49E4-BFE4-B017667FF49D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93BDF80-4005-4578-A71D-E785266D75DC}" type="pres">
      <dgm:prSet presAssocID="{561FE5F8-DFD8-49E4-BFE4-B017667FF49D}" presName="accent_1" presStyleCnt="0"/>
      <dgm:spPr/>
    </dgm:pt>
    <dgm:pt modelId="{DF4737F2-76B3-41B7-ADC4-DAD6DEA68B6A}" type="pres">
      <dgm:prSet presAssocID="{561FE5F8-DFD8-49E4-BFE4-B017667FF49D}" presName="accentRepeatNode" presStyleLbl="solidFgAcc1" presStyleIdx="0" presStyleCnt="7"/>
      <dgm:spPr/>
    </dgm:pt>
    <dgm:pt modelId="{2F7BBDA8-7F7A-423B-847B-1C63AF7F4C12}" type="pres">
      <dgm:prSet presAssocID="{0E0E45E2-7596-490D-B108-25C703CC6E64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48DFC50-673F-42E9-B745-10C233CDDE7D}" type="pres">
      <dgm:prSet presAssocID="{0E0E45E2-7596-490D-B108-25C703CC6E64}" presName="accent_2" presStyleCnt="0"/>
      <dgm:spPr/>
    </dgm:pt>
    <dgm:pt modelId="{08DF9636-607D-4762-B415-7440F840408C}" type="pres">
      <dgm:prSet presAssocID="{0E0E45E2-7596-490D-B108-25C703CC6E64}" presName="accentRepeatNode" presStyleLbl="solidFgAcc1" presStyleIdx="1" presStyleCnt="7"/>
      <dgm:spPr/>
    </dgm:pt>
    <dgm:pt modelId="{09F4A122-A38C-4190-AAED-29117ADB68A9}" type="pres">
      <dgm:prSet presAssocID="{686DE196-F14E-42D7-944A-0635C1989142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A8B3CFC-B509-4BDD-A2E5-F6FCC9C02032}" type="pres">
      <dgm:prSet presAssocID="{686DE196-F14E-42D7-944A-0635C1989142}" presName="accent_3" presStyleCnt="0"/>
      <dgm:spPr/>
    </dgm:pt>
    <dgm:pt modelId="{B87F5336-E909-4F94-A6F6-D3C26A26DBDB}" type="pres">
      <dgm:prSet presAssocID="{686DE196-F14E-42D7-944A-0635C1989142}" presName="accentRepeatNode" presStyleLbl="solidFgAcc1" presStyleIdx="2" presStyleCnt="7"/>
      <dgm:spPr/>
    </dgm:pt>
    <dgm:pt modelId="{3D83AF8C-134F-4EAB-BC56-A2797C650CA5}" type="pres">
      <dgm:prSet presAssocID="{A6350489-8709-40C0-9428-BB997CEE5998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9764250-910E-4F98-B997-4BC8869350EF}" type="pres">
      <dgm:prSet presAssocID="{A6350489-8709-40C0-9428-BB997CEE5998}" presName="accent_4" presStyleCnt="0"/>
      <dgm:spPr/>
    </dgm:pt>
    <dgm:pt modelId="{EE0F80B3-FEFF-4E57-A354-AB931B6250D2}" type="pres">
      <dgm:prSet presAssocID="{A6350489-8709-40C0-9428-BB997CEE5998}" presName="accentRepeatNode" presStyleLbl="solidFgAcc1" presStyleIdx="3" presStyleCnt="7"/>
      <dgm:spPr/>
    </dgm:pt>
    <dgm:pt modelId="{9B17FE43-C011-4A05-B8BC-42974A1C3AFD}" type="pres">
      <dgm:prSet presAssocID="{662319CE-E6F0-4A15-A1E6-2373DEBF4981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3A52624-A49A-4859-BA68-6208E9EDF09B}" type="pres">
      <dgm:prSet presAssocID="{662319CE-E6F0-4A15-A1E6-2373DEBF4981}" presName="accent_5" presStyleCnt="0"/>
      <dgm:spPr/>
    </dgm:pt>
    <dgm:pt modelId="{A6A24423-628B-4848-87AA-5E2E53964DE7}" type="pres">
      <dgm:prSet presAssocID="{662319CE-E6F0-4A15-A1E6-2373DEBF4981}" presName="accentRepeatNode" presStyleLbl="solidFgAcc1" presStyleIdx="4" presStyleCnt="7"/>
      <dgm:spPr/>
    </dgm:pt>
    <dgm:pt modelId="{D60FE586-514D-4884-8F4D-F08B02880147}" type="pres">
      <dgm:prSet presAssocID="{7531BA4A-E5B5-44C5-A0CD-791242D49A8F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6FB8F2F-ECBC-4E2C-A33C-88981E17BE92}" type="pres">
      <dgm:prSet presAssocID="{7531BA4A-E5B5-44C5-A0CD-791242D49A8F}" presName="accent_6" presStyleCnt="0"/>
      <dgm:spPr/>
    </dgm:pt>
    <dgm:pt modelId="{3AD68A6F-8510-4DB5-BF0E-16082104C22A}" type="pres">
      <dgm:prSet presAssocID="{7531BA4A-E5B5-44C5-A0CD-791242D49A8F}" presName="accentRepeatNode" presStyleLbl="solidFgAcc1" presStyleIdx="5" presStyleCnt="7"/>
      <dgm:spPr/>
    </dgm:pt>
    <dgm:pt modelId="{69EE7444-3F50-45F4-97DF-3D8DBD171508}" type="pres">
      <dgm:prSet presAssocID="{84382F64-4F68-4687-A778-975063192B06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DB009B5-FE2E-47FF-9989-E9F530AE04E2}" type="pres">
      <dgm:prSet presAssocID="{84382F64-4F68-4687-A778-975063192B06}" presName="accent_7" presStyleCnt="0"/>
      <dgm:spPr/>
    </dgm:pt>
    <dgm:pt modelId="{F91B1374-5C73-4D85-924C-1E26180D3A48}" type="pres">
      <dgm:prSet presAssocID="{84382F64-4F68-4687-A778-975063192B06}" presName="accentRepeatNode" presStyleLbl="solidFgAcc1" presStyleIdx="6" presStyleCnt="7"/>
      <dgm:spPr/>
    </dgm:pt>
  </dgm:ptLst>
  <dgm:cxnLst>
    <dgm:cxn modelId="{1B6F5550-86F1-434E-BB60-535E0A7555A9}" type="presOf" srcId="{B7B43110-A32C-43D9-AFD1-B8D874479D5C}" destId="{814C4B29-9B01-443C-9EFC-10AC9C6653AC}" srcOrd="0" destOrd="0" presId="urn:microsoft.com/office/officeart/2008/layout/VerticalCurvedList"/>
    <dgm:cxn modelId="{FD266BF7-28EE-43E8-BEA2-8CB71EEE140E}" type="presOf" srcId="{0E0E45E2-7596-490D-B108-25C703CC6E64}" destId="{2F7BBDA8-7F7A-423B-847B-1C63AF7F4C12}" srcOrd="0" destOrd="0" presId="urn:microsoft.com/office/officeart/2008/layout/VerticalCurvedList"/>
    <dgm:cxn modelId="{71E93DBE-89B5-4B0E-8E04-B4335CC519EC}" type="presOf" srcId="{3E3E8573-50CD-43AF-BCA8-3889D978A023}" destId="{128586A1-29CB-45CF-BAAB-9C57A81A74E4}" srcOrd="0" destOrd="0" presId="urn:microsoft.com/office/officeart/2008/layout/VerticalCurvedList"/>
    <dgm:cxn modelId="{8EFB2BEB-4111-4B84-81F5-95605533301D}" type="presOf" srcId="{686DE196-F14E-42D7-944A-0635C1989142}" destId="{09F4A122-A38C-4190-AAED-29117ADB68A9}" srcOrd="0" destOrd="0" presId="urn:microsoft.com/office/officeart/2008/layout/VerticalCurvedList"/>
    <dgm:cxn modelId="{553D28BD-A270-4008-B8BB-9CB76800557E}" srcId="{3E3E8573-50CD-43AF-BCA8-3889D978A023}" destId="{561FE5F8-DFD8-49E4-BFE4-B017667FF49D}" srcOrd="0" destOrd="0" parTransId="{D22607A9-1467-406E-A09C-55B81AD3C82B}" sibTransId="{B7B43110-A32C-43D9-AFD1-B8D874479D5C}"/>
    <dgm:cxn modelId="{ACBD4889-758A-46BB-9BD3-14E1FE4DA544}" type="presOf" srcId="{84382F64-4F68-4687-A778-975063192B06}" destId="{69EE7444-3F50-45F4-97DF-3D8DBD171508}" srcOrd="0" destOrd="0" presId="urn:microsoft.com/office/officeart/2008/layout/VerticalCurvedList"/>
    <dgm:cxn modelId="{E15DE38A-8E5D-49E3-9158-F6752EEBB4B4}" type="presOf" srcId="{A6350489-8709-40C0-9428-BB997CEE5998}" destId="{3D83AF8C-134F-4EAB-BC56-A2797C650CA5}" srcOrd="0" destOrd="0" presId="urn:microsoft.com/office/officeart/2008/layout/VerticalCurvedList"/>
    <dgm:cxn modelId="{6DF518DB-FFDD-427E-B640-6F2E2BDA5656}" srcId="{3E3E8573-50CD-43AF-BCA8-3889D978A023}" destId="{84382F64-4F68-4687-A778-975063192B06}" srcOrd="6" destOrd="0" parTransId="{B2CB632C-7475-4B02-8746-D9857FC72ACA}" sibTransId="{87415AAA-1D8B-45B8-99EC-F37AB5A656F1}"/>
    <dgm:cxn modelId="{FC1EFB0C-F729-4321-9CAF-716AED84C0E0}" srcId="{3E3E8573-50CD-43AF-BCA8-3889D978A023}" destId="{0E0E45E2-7596-490D-B108-25C703CC6E64}" srcOrd="1" destOrd="0" parTransId="{DE845E76-98EE-4CA6-81DA-79F8F34DC6E9}" sibTransId="{C5009E02-6F2A-4EC0-B3EA-F2BBC8B38C93}"/>
    <dgm:cxn modelId="{77CF0E59-91FF-4887-8125-7487CB9E4702}" srcId="{3E3E8573-50CD-43AF-BCA8-3889D978A023}" destId="{662319CE-E6F0-4A15-A1E6-2373DEBF4981}" srcOrd="4" destOrd="0" parTransId="{1078C996-572D-4A91-A31E-BE9352C2E3CC}" sibTransId="{15B1141B-8D6D-4EF2-BFD4-05CEB582DFC6}"/>
    <dgm:cxn modelId="{8C1C93A5-F918-4100-95D7-0BAB95F1EDCA}" type="presOf" srcId="{662319CE-E6F0-4A15-A1E6-2373DEBF4981}" destId="{9B17FE43-C011-4A05-B8BC-42974A1C3AFD}" srcOrd="0" destOrd="0" presId="urn:microsoft.com/office/officeart/2008/layout/VerticalCurvedList"/>
    <dgm:cxn modelId="{AC692D52-D0C3-4D75-8820-E009FFA5C9FC}" type="presOf" srcId="{561FE5F8-DFD8-49E4-BFE4-B017667FF49D}" destId="{68F25675-EE8E-4EAA-90E5-297F8DDE4576}" srcOrd="0" destOrd="0" presId="urn:microsoft.com/office/officeart/2008/layout/VerticalCurvedList"/>
    <dgm:cxn modelId="{942895E8-37E7-4B09-B5EF-0C1FD4CC427C}" type="presOf" srcId="{7531BA4A-E5B5-44C5-A0CD-791242D49A8F}" destId="{D60FE586-514D-4884-8F4D-F08B02880147}" srcOrd="0" destOrd="0" presId="urn:microsoft.com/office/officeart/2008/layout/VerticalCurvedList"/>
    <dgm:cxn modelId="{7BC7A199-E552-4F3A-8C64-E037912D44C1}" srcId="{3E3E8573-50CD-43AF-BCA8-3889D978A023}" destId="{686DE196-F14E-42D7-944A-0635C1989142}" srcOrd="2" destOrd="0" parTransId="{E3C82D9B-05F2-4366-9C80-884A2FC8A8AC}" sibTransId="{0A1A9804-4AB9-47F7-A459-4466A1D8D4DD}"/>
    <dgm:cxn modelId="{70C8927B-0DCE-4466-A1FE-038E73F7E5AA}" srcId="{3E3E8573-50CD-43AF-BCA8-3889D978A023}" destId="{7531BA4A-E5B5-44C5-A0CD-791242D49A8F}" srcOrd="5" destOrd="0" parTransId="{9722EEEA-01CF-4A1B-BB1B-CA3EBD6F8BC8}" sibTransId="{56CBE62C-154C-4D82-8915-ABBC4A456F0A}"/>
    <dgm:cxn modelId="{6170ACC6-98A9-47A9-BEA5-CB5C3BA40BE5}" srcId="{3E3E8573-50CD-43AF-BCA8-3889D978A023}" destId="{A6350489-8709-40C0-9428-BB997CEE5998}" srcOrd="3" destOrd="0" parTransId="{7196D7B5-3458-4722-B94E-1817F95E3FA3}" sibTransId="{282C14A5-E1C0-48B1-A459-B11AA3DAA07A}"/>
    <dgm:cxn modelId="{0AFF5872-9072-42DA-AEB9-8CECFD39F630}" type="presParOf" srcId="{128586A1-29CB-45CF-BAAB-9C57A81A74E4}" destId="{25CD10D9-ED81-439D-801D-33DDBB0FB704}" srcOrd="0" destOrd="0" presId="urn:microsoft.com/office/officeart/2008/layout/VerticalCurvedList"/>
    <dgm:cxn modelId="{F2DEE46E-B8F6-4738-B991-7C8C4F955BE0}" type="presParOf" srcId="{25CD10D9-ED81-439D-801D-33DDBB0FB704}" destId="{DECF22C2-F7F6-4AAC-88B1-0BEF5E88EA61}" srcOrd="0" destOrd="0" presId="urn:microsoft.com/office/officeart/2008/layout/VerticalCurvedList"/>
    <dgm:cxn modelId="{7E03F33C-6E62-4AE8-BA5B-71324BF66958}" type="presParOf" srcId="{DECF22C2-F7F6-4AAC-88B1-0BEF5E88EA61}" destId="{1B5AB951-C3EF-4FF0-BE2A-C0E0C64D4553}" srcOrd="0" destOrd="0" presId="urn:microsoft.com/office/officeart/2008/layout/VerticalCurvedList"/>
    <dgm:cxn modelId="{F5F9358B-B3D1-4E29-80AC-F3D8527B66A8}" type="presParOf" srcId="{DECF22C2-F7F6-4AAC-88B1-0BEF5E88EA61}" destId="{814C4B29-9B01-443C-9EFC-10AC9C6653AC}" srcOrd="1" destOrd="0" presId="urn:microsoft.com/office/officeart/2008/layout/VerticalCurvedList"/>
    <dgm:cxn modelId="{B5F11CEE-6374-4D84-814C-67B1F6EDBA79}" type="presParOf" srcId="{DECF22C2-F7F6-4AAC-88B1-0BEF5E88EA61}" destId="{AD2E6286-71A9-4071-B803-39747897AE81}" srcOrd="2" destOrd="0" presId="urn:microsoft.com/office/officeart/2008/layout/VerticalCurvedList"/>
    <dgm:cxn modelId="{ED38B769-66CE-41AE-843C-03A0B9CD4B07}" type="presParOf" srcId="{DECF22C2-F7F6-4AAC-88B1-0BEF5E88EA61}" destId="{2DF6CB12-2BBC-4E90-88FD-D6C204149927}" srcOrd="3" destOrd="0" presId="urn:microsoft.com/office/officeart/2008/layout/VerticalCurvedList"/>
    <dgm:cxn modelId="{0FC619C7-736A-49B5-BAE8-FEDD9BAFBB29}" type="presParOf" srcId="{25CD10D9-ED81-439D-801D-33DDBB0FB704}" destId="{68F25675-EE8E-4EAA-90E5-297F8DDE4576}" srcOrd="1" destOrd="0" presId="urn:microsoft.com/office/officeart/2008/layout/VerticalCurvedList"/>
    <dgm:cxn modelId="{4154357B-FCDE-49D1-B70D-6232CD11B722}" type="presParOf" srcId="{25CD10D9-ED81-439D-801D-33DDBB0FB704}" destId="{693BDF80-4005-4578-A71D-E785266D75DC}" srcOrd="2" destOrd="0" presId="urn:microsoft.com/office/officeart/2008/layout/VerticalCurvedList"/>
    <dgm:cxn modelId="{199A555C-DCE6-4A3C-9AF5-7F864F5E5C23}" type="presParOf" srcId="{693BDF80-4005-4578-A71D-E785266D75DC}" destId="{DF4737F2-76B3-41B7-ADC4-DAD6DEA68B6A}" srcOrd="0" destOrd="0" presId="urn:microsoft.com/office/officeart/2008/layout/VerticalCurvedList"/>
    <dgm:cxn modelId="{E3DFF778-D496-45D7-AE02-383DE9001FBD}" type="presParOf" srcId="{25CD10D9-ED81-439D-801D-33DDBB0FB704}" destId="{2F7BBDA8-7F7A-423B-847B-1C63AF7F4C12}" srcOrd="3" destOrd="0" presId="urn:microsoft.com/office/officeart/2008/layout/VerticalCurvedList"/>
    <dgm:cxn modelId="{3CCCAF7D-125A-4025-B56E-109C188E48CB}" type="presParOf" srcId="{25CD10D9-ED81-439D-801D-33DDBB0FB704}" destId="{C48DFC50-673F-42E9-B745-10C233CDDE7D}" srcOrd="4" destOrd="0" presId="urn:microsoft.com/office/officeart/2008/layout/VerticalCurvedList"/>
    <dgm:cxn modelId="{C61DAAD2-850B-4170-99E6-C0A5E5A7BD02}" type="presParOf" srcId="{C48DFC50-673F-42E9-B745-10C233CDDE7D}" destId="{08DF9636-607D-4762-B415-7440F840408C}" srcOrd="0" destOrd="0" presId="urn:microsoft.com/office/officeart/2008/layout/VerticalCurvedList"/>
    <dgm:cxn modelId="{3546DAED-5F64-465B-B1EB-1BA67FFE8F27}" type="presParOf" srcId="{25CD10D9-ED81-439D-801D-33DDBB0FB704}" destId="{09F4A122-A38C-4190-AAED-29117ADB68A9}" srcOrd="5" destOrd="0" presId="urn:microsoft.com/office/officeart/2008/layout/VerticalCurvedList"/>
    <dgm:cxn modelId="{C29BF4FE-EF92-443D-B99D-2845BEE32192}" type="presParOf" srcId="{25CD10D9-ED81-439D-801D-33DDBB0FB704}" destId="{EA8B3CFC-B509-4BDD-A2E5-F6FCC9C02032}" srcOrd="6" destOrd="0" presId="urn:microsoft.com/office/officeart/2008/layout/VerticalCurvedList"/>
    <dgm:cxn modelId="{5DE4ADF7-83AB-4C7E-BB56-042931686C17}" type="presParOf" srcId="{EA8B3CFC-B509-4BDD-A2E5-F6FCC9C02032}" destId="{B87F5336-E909-4F94-A6F6-D3C26A26DBDB}" srcOrd="0" destOrd="0" presId="urn:microsoft.com/office/officeart/2008/layout/VerticalCurvedList"/>
    <dgm:cxn modelId="{30B39253-29BE-4B25-BF30-26D76A116D9F}" type="presParOf" srcId="{25CD10D9-ED81-439D-801D-33DDBB0FB704}" destId="{3D83AF8C-134F-4EAB-BC56-A2797C650CA5}" srcOrd="7" destOrd="0" presId="urn:microsoft.com/office/officeart/2008/layout/VerticalCurvedList"/>
    <dgm:cxn modelId="{6C58B123-B3DD-456A-9C3C-ADDF68E292F7}" type="presParOf" srcId="{25CD10D9-ED81-439D-801D-33DDBB0FB704}" destId="{69764250-910E-4F98-B997-4BC8869350EF}" srcOrd="8" destOrd="0" presId="urn:microsoft.com/office/officeart/2008/layout/VerticalCurvedList"/>
    <dgm:cxn modelId="{828E95A5-0DE0-48C6-8AE1-AA0838093409}" type="presParOf" srcId="{69764250-910E-4F98-B997-4BC8869350EF}" destId="{EE0F80B3-FEFF-4E57-A354-AB931B6250D2}" srcOrd="0" destOrd="0" presId="urn:microsoft.com/office/officeart/2008/layout/VerticalCurvedList"/>
    <dgm:cxn modelId="{8B298965-54B1-498C-AEB7-FC6912A2BD59}" type="presParOf" srcId="{25CD10D9-ED81-439D-801D-33DDBB0FB704}" destId="{9B17FE43-C011-4A05-B8BC-42974A1C3AFD}" srcOrd="9" destOrd="0" presId="urn:microsoft.com/office/officeart/2008/layout/VerticalCurvedList"/>
    <dgm:cxn modelId="{506F4041-8700-4FD6-BD70-9FBD24B988C9}" type="presParOf" srcId="{25CD10D9-ED81-439D-801D-33DDBB0FB704}" destId="{43A52624-A49A-4859-BA68-6208E9EDF09B}" srcOrd="10" destOrd="0" presId="urn:microsoft.com/office/officeart/2008/layout/VerticalCurvedList"/>
    <dgm:cxn modelId="{3BB61E9F-2B06-4ED5-904A-D040757DD8FD}" type="presParOf" srcId="{43A52624-A49A-4859-BA68-6208E9EDF09B}" destId="{A6A24423-628B-4848-87AA-5E2E53964DE7}" srcOrd="0" destOrd="0" presId="urn:microsoft.com/office/officeart/2008/layout/VerticalCurvedList"/>
    <dgm:cxn modelId="{378F4BA2-3D7A-4FE9-92DB-5700540D1343}" type="presParOf" srcId="{25CD10D9-ED81-439D-801D-33DDBB0FB704}" destId="{D60FE586-514D-4884-8F4D-F08B02880147}" srcOrd="11" destOrd="0" presId="urn:microsoft.com/office/officeart/2008/layout/VerticalCurvedList"/>
    <dgm:cxn modelId="{97563257-1331-4A4F-A87E-E93183D02BD8}" type="presParOf" srcId="{25CD10D9-ED81-439D-801D-33DDBB0FB704}" destId="{66FB8F2F-ECBC-4E2C-A33C-88981E17BE92}" srcOrd="12" destOrd="0" presId="urn:microsoft.com/office/officeart/2008/layout/VerticalCurvedList"/>
    <dgm:cxn modelId="{AB3CE5AB-17F4-42E6-9D79-944B67ED6790}" type="presParOf" srcId="{66FB8F2F-ECBC-4E2C-A33C-88981E17BE92}" destId="{3AD68A6F-8510-4DB5-BF0E-16082104C22A}" srcOrd="0" destOrd="0" presId="urn:microsoft.com/office/officeart/2008/layout/VerticalCurvedList"/>
    <dgm:cxn modelId="{9CE8058E-94D4-4092-8DB0-50ABA666CAE2}" type="presParOf" srcId="{25CD10D9-ED81-439D-801D-33DDBB0FB704}" destId="{69EE7444-3F50-45F4-97DF-3D8DBD171508}" srcOrd="13" destOrd="0" presId="urn:microsoft.com/office/officeart/2008/layout/VerticalCurvedList"/>
    <dgm:cxn modelId="{F09F2DCA-CA5A-4565-8080-F4CD4C7C8A6D}" type="presParOf" srcId="{25CD10D9-ED81-439D-801D-33DDBB0FB704}" destId="{8DB009B5-FE2E-47FF-9989-E9F530AE04E2}" srcOrd="14" destOrd="0" presId="urn:microsoft.com/office/officeart/2008/layout/VerticalCurvedList"/>
    <dgm:cxn modelId="{25082A80-3963-40AB-8087-B14CD54AC35F}" type="presParOf" srcId="{8DB009B5-FE2E-47FF-9989-E9F530AE04E2}" destId="{F91B1374-5C73-4D85-924C-1E26180D3A4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25BE54-7FA0-4BE6-97D4-820902277D85}">
      <dsp:nvSpPr>
        <dsp:cNvPr id="0" name=""/>
        <dsp:cNvSpPr/>
      </dsp:nvSpPr>
      <dsp:spPr>
        <a:xfrm>
          <a:off x="0" y="22640"/>
          <a:ext cx="6666833" cy="1272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200" b="1" kern="1200" dirty="0"/>
            <a:t>Bestehende Ausrüstung, PSA und Geräte</a:t>
          </a:r>
          <a:endParaRPr lang="en-US" sz="3200" b="1" kern="1200" dirty="0"/>
        </a:p>
      </dsp:txBody>
      <dsp:txXfrm>
        <a:off x="62141" y="84781"/>
        <a:ext cx="6542551" cy="1148678"/>
      </dsp:txXfrm>
    </dsp:sp>
    <dsp:sp modelId="{61891091-A317-4554-BB17-C7019877F595}">
      <dsp:nvSpPr>
        <dsp:cNvPr id="0" name=""/>
        <dsp:cNvSpPr/>
      </dsp:nvSpPr>
      <dsp:spPr>
        <a:xfrm>
          <a:off x="0" y="1295600"/>
          <a:ext cx="6666833" cy="5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2500" kern="1200" dirty="0"/>
        </a:p>
      </dsp:txBody>
      <dsp:txXfrm>
        <a:off x="0" y="1295600"/>
        <a:ext cx="6666833" cy="529920"/>
      </dsp:txXfrm>
    </dsp:sp>
    <dsp:sp modelId="{36088BCF-1B07-4B3F-9DF6-EAFC9D77FAAD}">
      <dsp:nvSpPr>
        <dsp:cNvPr id="0" name=""/>
        <dsp:cNvSpPr/>
      </dsp:nvSpPr>
      <dsp:spPr>
        <a:xfrm>
          <a:off x="0" y="1825520"/>
          <a:ext cx="6666833" cy="1272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200" b="1" kern="1200" dirty="0"/>
            <a:t>Angeschaffte Ausrüstung, PSA und Fahrzeuge</a:t>
          </a:r>
          <a:endParaRPr lang="en-US" sz="3200" b="1" kern="1200" dirty="0"/>
        </a:p>
      </dsp:txBody>
      <dsp:txXfrm>
        <a:off x="62141" y="1887661"/>
        <a:ext cx="6542551" cy="1148678"/>
      </dsp:txXfrm>
    </dsp:sp>
    <dsp:sp modelId="{411BCFC6-7EF9-4AB9-8DF1-56CD8CBD07A7}">
      <dsp:nvSpPr>
        <dsp:cNvPr id="0" name=""/>
        <dsp:cNvSpPr/>
      </dsp:nvSpPr>
      <dsp:spPr>
        <a:xfrm>
          <a:off x="0" y="3098480"/>
          <a:ext cx="6666833" cy="5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2500" kern="1200" dirty="0"/>
        </a:p>
      </dsp:txBody>
      <dsp:txXfrm>
        <a:off x="0" y="3098480"/>
        <a:ext cx="6666833" cy="529920"/>
      </dsp:txXfrm>
    </dsp:sp>
    <dsp:sp modelId="{11654D13-D2C1-4B72-90A6-C98587FC0C12}">
      <dsp:nvSpPr>
        <dsp:cNvPr id="0" name=""/>
        <dsp:cNvSpPr/>
      </dsp:nvSpPr>
      <dsp:spPr>
        <a:xfrm>
          <a:off x="0" y="3628400"/>
          <a:ext cx="6666833" cy="1272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200" b="1" kern="1200" dirty="0"/>
            <a:t>Geplante Fahrzeuge und Ausrüstung</a:t>
          </a:r>
          <a:endParaRPr lang="en-US" sz="3200" b="1" kern="1200" dirty="0"/>
        </a:p>
      </dsp:txBody>
      <dsp:txXfrm>
        <a:off x="62141" y="3690541"/>
        <a:ext cx="6542551" cy="1148678"/>
      </dsp:txXfrm>
    </dsp:sp>
    <dsp:sp modelId="{37E51BF9-6535-40AF-AA3C-CD543A32698D}">
      <dsp:nvSpPr>
        <dsp:cNvPr id="0" name=""/>
        <dsp:cNvSpPr/>
      </dsp:nvSpPr>
      <dsp:spPr>
        <a:xfrm>
          <a:off x="0" y="4901359"/>
          <a:ext cx="6666833" cy="5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2500" kern="1200" dirty="0"/>
        </a:p>
      </dsp:txBody>
      <dsp:txXfrm>
        <a:off x="0" y="4901359"/>
        <a:ext cx="6666833" cy="529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F29C8D-7F85-4D20-8760-54928F9E3D3E}">
      <dsp:nvSpPr>
        <dsp:cNvPr id="0" name=""/>
        <dsp:cNvSpPr/>
      </dsp:nvSpPr>
      <dsp:spPr>
        <a:xfrm>
          <a:off x="0" y="117149"/>
          <a:ext cx="3559430" cy="213565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 dirty="0"/>
            <a:t>Schulung + Ausbildung durch Fachpersonal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dirty="0"/>
            <a:t>z.B. Vorgehen nach Taktik + Wissen von @Fire</a:t>
          </a:r>
          <a:endParaRPr lang="en-US" sz="2500" kern="1200" dirty="0"/>
        </a:p>
      </dsp:txBody>
      <dsp:txXfrm>
        <a:off x="0" y="117149"/>
        <a:ext cx="3559430" cy="2135658"/>
      </dsp:txXfrm>
    </dsp:sp>
    <dsp:sp modelId="{DC782BA2-FEB9-4BAC-B0AB-14EEFF326819}">
      <dsp:nvSpPr>
        <dsp:cNvPr id="0" name=""/>
        <dsp:cNvSpPr/>
      </dsp:nvSpPr>
      <dsp:spPr>
        <a:xfrm>
          <a:off x="3915374" y="117149"/>
          <a:ext cx="3559430" cy="213565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 dirty="0"/>
            <a:t>Wie breit muss eine Waldbrandschneise sein?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dirty="0"/>
            <a:t> </a:t>
          </a:r>
          <a:r>
            <a:rPr lang="de-DE" sz="1800" kern="1200" dirty="0">
              <a:sym typeface="Wingdings" panose="05000000000000000000" pitchFamily="2" charset="2"/>
            </a:rPr>
            <a:t></a:t>
          </a:r>
          <a:r>
            <a:rPr lang="de-DE" sz="2500" kern="1200" dirty="0">
              <a:sym typeface="Wingdings" panose="05000000000000000000" pitchFamily="2" charset="2"/>
            </a:rPr>
            <a:t> </a:t>
          </a:r>
          <a:r>
            <a:rPr lang="de-DE" sz="2500" kern="1200" dirty="0"/>
            <a:t>eine Waldwegbreite reicht nicht</a:t>
          </a:r>
          <a:endParaRPr lang="en-US" sz="2500" kern="1200" dirty="0"/>
        </a:p>
      </dsp:txBody>
      <dsp:txXfrm>
        <a:off x="3915374" y="117149"/>
        <a:ext cx="3559430" cy="2135658"/>
      </dsp:txXfrm>
    </dsp:sp>
    <dsp:sp modelId="{C71B493C-510D-4F39-90A1-77FDEF0231C3}">
      <dsp:nvSpPr>
        <dsp:cNvPr id="0" name=""/>
        <dsp:cNvSpPr/>
      </dsp:nvSpPr>
      <dsp:spPr>
        <a:xfrm>
          <a:off x="7830748" y="117149"/>
          <a:ext cx="3559430" cy="213565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/>
            <a:t>Löschwasserverbrauch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>
              <a:sym typeface="Wingdings" panose="05000000000000000000" pitchFamily="2" charset="2"/>
            </a:rPr>
            <a:t> </a:t>
          </a:r>
          <a:r>
            <a:rPr lang="en-US" sz="2400" kern="1200" dirty="0" err="1"/>
            <a:t>Strahlrohre</a:t>
          </a:r>
          <a:endParaRPr lang="en-US" sz="2400" kern="1200" dirty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ym typeface="Wingdings" panose="05000000000000000000" pitchFamily="2" charset="2"/>
            </a:rPr>
            <a:t> </a:t>
          </a:r>
          <a:r>
            <a:rPr lang="en-US" sz="2400" kern="1200" dirty="0" err="1"/>
            <a:t>Tanklöschfahrzeuge</a:t>
          </a:r>
          <a:endParaRPr lang="en-US" sz="2400" kern="1200" dirty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ym typeface="Wingdings" panose="05000000000000000000" pitchFamily="2" charset="2"/>
            </a:rPr>
            <a:t> </a:t>
          </a:r>
          <a:r>
            <a:rPr lang="en-US" sz="2400" kern="1200" dirty="0" err="1"/>
            <a:t>Löschwasserversorgung</a:t>
          </a:r>
          <a:endParaRPr lang="en-US" sz="2400" b="1" kern="1200" dirty="0"/>
        </a:p>
      </dsp:txBody>
      <dsp:txXfrm>
        <a:off x="7830748" y="117149"/>
        <a:ext cx="3559430" cy="2135658"/>
      </dsp:txXfrm>
    </dsp:sp>
    <dsp:sp modelId="{06FA527F-C0A2-40D0-B45B-178D90FABC02}">
      <dsp:nvSpPr>
        <dsp:cNvPr id="0" name=""/>
        <dsp:cNvSpPr/>
      </dsp:nvSpPr>
      <dsp:spPr>
        <a:xfrm>
          <a:off x="1957687" y="2608751"/>
          <a:ext cx="3559430" cy="213565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 dirty="0"/>
            <a:t>Anwenden der neuen Ausrüstung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dirty="0"/>
            <a:t>Training und Ausdauer</a:t>
          </a:r>
          <a:endParaRPr lang="en-US" sz="2500" kern="1200" dirty="0"/>
        </a:p>
      </dsp:txBody>
      <dsp:txXfrm>
        <a:off x="1957687" y="2608751"/>
        <a:ext cx="3559430" cy="2135658"/>
      </dsp:txXfrm>
    </dsp:sp>
    <dsp:sp modelId="{9FFAD322-4BCB-4B4A-9009-96D31613B185}">
      <dsp:nvSpPr>
        <dsp:cNvPr id="0" name=""/>
        <dsp:cNvSpPr/>
      </dsp:nvSpPr>
      <dsp:spPr>
        <a:xfrm>
          <a:off x="5873061" y="2608751"/>
          <a:ext cx="3559430" cy="213565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err="1"/>
            <a:t>Einsatzkonzepte</a:t>
          </a:r>
          <a:r>
            <a:rPr lang="en-US" sz="2500" b="1" kern="1200" dirty="0"/>
            <a:t> NRW leben</a:t>
          </a:r>
        </a:p>
      </dsp:txBody>
      <dsp:txXfrm>
        <a:off x="5873061" y="2608751"/>
        <a:ext cx="3559430" cy="21356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867E6-BB04-46EF-A94B-246A3CBB6216}">
      <dsp:nvSpPr>
        <dsp:cNvPr id="0" name=""/>
        <dsp:cNvSpPr/>
      </dsp:nvSpPr>
      <dsp:spPr>
        <a:xfrm>
          <a:off x="0" y="0"/>
          <a:ext cx="8734044" cy="85039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b="1" kern="1200"/>
            <a:t>Anpassung der Alarm- und Ausrückeordnung</a:t>
          </a:r>
          <a:endParaRPr lang="en-US" sz="3000" b="1" kern="1200"/>
        </a:p>
      </dsp:txBody>
      <dsp:txXfrm>
        <a:off x="24907" y="24907"/>
        <a:ext cx="7716909" cy="800578"/>
      </dsp:txXfrm>
    </dsp:sp>
    <dsp:sp modelId="{F53823AC-E27A-474D-9BA8-08F6D888359D}">
      <dsp:nvSpPr>
        <dsp:cNvPr id="0" name=""/>
        <dsp:cNvSpPr/>
      </dsp:nvSpPr>
      <dsp:spPr>
        <a:xfrm>
          <a:off x="652217" y="968502"/>
          <a:ext cx="8734044" cy="85039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b="1" kern="1200"/>
            <a:t>Führen und Führungsunterstützung</a:t>
          </a:r>
          <a:endParaRPr lang="en-US" sz="3000" b="1" kern="1200"/>
        </a:p>
      </dsp:txBody>
      <dsp:txXfrm>
        <a:off x="677124" y="993409"/>
        <a:ext cx="7479258" cy="800578"/>
      </dsp:txXfrm>
    </dsp:sp>
    <dsp:sp modelId="{0228997E-6C7D-42AB-A012-031016C5439F}">
      <dsp:nvSpPr>
        <dsp:cNvPr id="0" name=""/>
        <dsp:cNvSpPr/>
      </dsp:nvSpPr>
      <dsp:spPr>
        <a:xfrm>
          <a:off x="1304435" y="1937003"/>
          <a:ext cx="8734044" cy="85039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b="1" kern="1200"/>
            <a:t>Funkkonzept</a:t>
          </a:r>
          <a:endParaRPr lang="en-US" sz="3000" b="1" kern="1200"/>
        </a:p>
      </dsp:txBody>
      <dsp:txXfrm>
        <a:off x="1329342" y="1961910"/>
        <a:ext cx="7479258" cy="800577"/>
      </dsp:txXfrm>
    </dsp:sp>
    <dsp:sp modelId="{EAA40BDC-0554-4A21-9883-9ED929C752C3}">
      <dsp:nvSpPr>
        <dsp:cNvPr id="0" name=""/>
        <dsp:cNvSpPr/>
      </dsp:nvSpPr>
      <dsp:spPr>
        <a:xfrm>
          <a:off x="1956652" y="2905505"/>
          <a:ext cx="8734044" cy="85039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b="1" kern="1200"/>
            <a:t>Stabsarbeit</a:t>
          </a:r>
          <a:endParaRPr lang="en-US" sz="3000" b="1" kern="1200"/>
        </a:p>
      </dsp:txBody>
      <dsp:txXfrm>
        <a:off x="1981559" y="2930412"/>
        <a:ext cx="7479258" cy="800578"/>
      </dsp:txXfrm>
    </dsp:sp>
    <dsp:sp modelId="{AC84D189-C1FD-4AD1-9B07-823660E67EA3}">
      <dsp:nvSpPr>
        <dsp:cNvPr id="0" name=""/>
        <dsp:cNvSpPr/>
      </dsp:nvSpPr>
      <dsp:spPr>
        <a:xfrm>
          <a:off x="2608870" y="3874007"/>
          <a:ext cx="8734044" cy="85039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b="1" kern="1200"/>
            <a:t>Großschadensereignis</a:t>
          </a:r>
          <a:endParaRPr lang="en-US" sz="3000" b="1" kern="1200"/>
        </a:p>
      </dsp:txBody>
      <dsp:txXfrm>
        <a:off x="2633777" y="3898914"/>
        <a:ext cx="7479258" cy="800578"/>
      </dsp:txXfrm>
    </dsp:sp>
    <dsp:sp modelId="{52F1054F-D92E-4632-BB80-0A1981B14784}">
      <dsp:nvSpPr>
        <dsp:cNvPr id="0" name=""/>
        <dsp:cNvSpPr/>
      </dsp:nvSpPr>
      <dsp:spPr>
        <a:xfrm>
          <a:off x="8181289" y="621258"/>
          <a:ext cx="552754" cy="552754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b="1" kern="1200"/>
        </a:p>
      </dsp:txBody>
      <dsp:txXfrm>
        <a:off x="8305659" y="621258"/>
        <a:ext cx="304014" cy="415947"/>
      </dsp:txXfrm>
    </dsp:sp>
    <dsp:sp modelId="{2D3ABFFC-58A6-4CCC-999E-0FCF1C38F809}">
      <dsp:nvSpPr>
        <dsp:cNvPr id="0" name=""/>
        <dsp:cNvSpPr/>
      </dsp:nvSpPr>
      <dsp:spPr>
        <a:xfrm>
          <a:off x="8833507" y="1589760"/>
          <a:ext cx="552754" cy="552754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b="1" kern="1200"/>
        </a:p>
      </dsp:txBody>
      <dsp:txXfrm>
        <a:off x="8957877" y="1589760"/>
        <a:ext cx="304014" cy="415947"/>
      </dsp:txXfrm>
    </dsp:sp>
    <dsp:sp modelId="{D0739743-A5EB-4027-BFB9-0888742951B6}">
      <dsp:nvSpPr>
        <dsp:cNvPr id="0" name=""/>
        <dsp:cNvSpPr/>
      </dsp:nvSpPr>
      <dsp:spPr>
        <a:xfrm>
          <a:off x="9485724" y="2544089"/>
          <a:ext cx="552754" cy="552754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b="1" kern="1200"/>
        </a:p>
      </dsp:txBody>
      <dsp:txXfrm>
        <a:off x="9610094" y="2544089"/>
        <a:ext cx="304014" cy="415947"/>
      </dsp:txXfrm>
    </dsp:sp>
    <dsp:sp modelId="{FD6A10DA-1362-4E75-AF25-F1C5B09E2F50}">
      <dsp:nvSpPr>
        <dsp:cNvPr id="0" name=""/>
        <dsp:cNvSpPr/>
      </dsp:nvSpPr>
      <dsp:spPr>
        <a:xfrm>
          <a:off x="10137942" y="3522040"/>
          <a:ext cx="552754" cy="552754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b="1" kern="1200"/>
        </a:p>
      </dsp:txBody>
      <dsp:txXfrm>
        <a:off x="10262312" y="3522040"/>
        <a:ext cx="304014" cy="4159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02A4B-0DE7-4875-94D5-6D4D17554A59}">
      <dsp:nvSpPr>
        <dsp:cNvPr id="0" name=""/>
        <dsp:cNvSpPr/>
      </dsp:nvSpPr>
      <dsp:spPr>
        <a:xfrm>
          <a:off x="-5524352" y="-846243"/>
          <a:ext cx="6581110" cy="6581110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F0362F-842C-4576-B83B-DB2FE6072633}">
      <dsp:nvSpPr>
        <dsp:cNvPr id="0" name=""/>
        <dsp:cNvSpPr/>
      </dsp:nvSpPr>
      <dsp:spPr>
        <a:xfrm>
          <a:off x="342936" y="222236"/>
          <a:ext cx="5787784" cy="4442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64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 dirty="0"/>
            <a:t>Pressearbeit</a:t>
          </a:r>
          <a:endParaRPr lang="en-US" sz="2500" b="1" kern="1200" dirty="0"/>
        </a:p>
      </dsp:txBody>
      <dsp:txXfrm>
        <a:off x="342936" y="222236"/>
        <a:ext cx="5787784" cy="444278"/>
      </dsp:txXfrm>
    </dsp:sp>
    <dsp:sp modelId="{F40193F9-CD98-43A7-A840-3E2A38127B47}">
      <dsp:nvSpPr>
        <dsp:cNvPr id="0" name=""/>
        <dsp:cNvSpPr/>
      </dsp:nvSpPr>
      <dsp:spPr>
        <a:xfrm>
          <a:off x="65263" y="166702"/>
          <a:ext cx="555347" cy="55534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182948-9C72-4C4C-8CA8-24C4EFD823A1}">
      <dsp:nvSpPr>
        <dsp:cNvPr id="0" name=""/>
        <dsp:cNvSpPr/>
      </dsp:nvSpPr>
      <dsp:spPr>
        <a:xfrm>
          <a:off x="745270" y="889045"/>
          <a:ext cx="5385451" cy="4442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64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/>
            <a:t>BUMA</a:t>
          </a:r>
          <a:endParaRPr lang="en-US" sz="2500" b="1" kern="1200"/>
        </a:p>
      </dsp:txBody>
      <dsp:txXfrm>
        <a:off x="745270" y="889045"/>
        <a:ext cx="5385451" cy="444278"/>
      </dsp:txXfrm>
    </dsp:sp>
    <dsp:sp modelId="{EC0D6365-4A3E-4592-8551-9F6035FD87BB}">
      <dsp:nvSpPr>
        <dsp:cNvPr id="0" name=""/>
        <dsp:cNvSpPr/>
      </dsp:nvSpPr>
      <dsp:spPr>
        <a:xfrm>
          <a:off x="467596" y="833510"/>
          <a:ext cx="555347" cy="55534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C86E8-536F-4E58-91A1-83FD34A99213}">
      <dsp:nvSpPr>
        <dsp:cNvPr id="0" name=""/>
        <dsp:cNvSpPr/>
      </dsp:nvSpPr>
      <dsp:spPr>
        <a:xfrm>
          <a:off x="965747" y="1555364"/>
          <a:ext cx="5164974" cy="4442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64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/>
            <a:t>NINA, KATWARN</a:t>
          </a:r>
          <a:endParaRPr lang="en-US" sz="2500" b="1" kern="1200"/>
        </a:p>
      </dsp:txBody>
      <dsp:txXfrm>
        <a:off x="965747" y="1555364"/>
        <a:ext cx="5164974" cy="444278"/>
      </dsp:txXfrm>
    </dsp:sp>
    <dsp:sp modelId="{40048040-E637-415A-A6B6-54C6FE10621E}">
      <dsp:nvSpPr>
        <dsp:cNvPr id="0" name=""/>
        <dsp:cNvSpPr/>
      </dsp:nvSpPr>
      <dsp:spPr>
        <a:xfrm>
          <a:off x="688073" y="1499829"/>
          <a:ext cx="555347" cy="55534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7ADD9E-490C-4FC5-8177-808B1E33542F}">
      <dsp:nvSpPr>
        <dsp:cNvPr id="0" name=""/>
        <dsp:cNvSpPr/>
      </dsp:nvSpPr>
      <dsp:spPr>
        <a:xfrm>
          <a:off x="1036143" y="2222172"/>
          <a:ext cx="5094578" cy="4442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64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 dirty="0"/>
            <a:t>Öffentliche Verwaltungen</a:t>
          </a:r>
          <a:endParaRPr lang="en-US" sz="2500" b="1" kern="1200" dirty="0"/>
        </a:p>
      </dsp:txBody>
      <dsp:txXfrm>
        <a:off x="1036143" y="2222172"/>
        <a:ext cx="5094578" cy="444278"/>
      </dsp:txXfrm>
    </dsp:sp>
    <dsp:sp modelId="{C5329D09-BA76-4147-AE8E-A8F5A082AFB0}">
      <dsp:nvSpPr>
        <dsp:cNvPr id="0" name=""/>
        <dsp:cNvSpPr/>
      </dsp:nvSpPr>
      <dsp:spPr>
        <a:xfrm>
          <a:off x="758470" y="2166638"/>
          <a:ext cx="555347" cy="55534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A8624-9EEC-45DE-9994-361651CDB0E8}">
      <dsp:nvSpPr>
        <dsp:cNvPr id="0" name=""/>
        <dsp:cNvSpPr/>
      </dsp:nvSpPr>
      <dsp:spPr>
        <a:xfrm>
          <a:off x="965747" y="2888981"/>
          <a:ext cx="5164974" cy="4442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64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/>
            <a:t>Politiker</a:t>
          </a:r>
          <a:endParaRPr lang="en-US" sz="2500" b="1" kern="1200"/>
        </a:p>
      </dsp:txBody>
      <dsp:txXfrm>
        <a:off x="965747" y="2888981"/>
        <a:ext cx="5164974" cy="444278"/>
      </dsp:txXfrm>
    </dsp:sp>
    <dsp:sp modelId="{B5CA2CF3-2EA7-4FE3-AC96-A44058ED44D8}">
      <dsp:nvSpPr>
        <dsp:cNvPr id="0" name=""/>
        <dsp:cNvSpPr/>
      </dsp:nvSpPr>
      <dsp:spPr>
        <a:xfrm>
          <a:off x="688073" y="2833446"/>
          <a:ext cx="555347" cy="55534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6FF5CD-C9C4-4AD3-8ADD-0FB592F28385}">
      <dsp:nvSpPr>
        <dsp:cNvPr id="0" name=""/>
        <dsp:cNvSpPr/>
      </dsp:nvSpPr>
      <dsp:spPr>
        <a:xfrm>
          <a:off x="745270" y="3555300"/>
          <a:ext cx="5385451" cy="4442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64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/>
            <a:t>Schaulustige</a:t>
          </a:r>
          <a:endParaRPr lang="en-US" sz="2500" b="1" kern="1200"/>
        </a:p>
      </dsp:txBody>
      <dsp:txXfrm>
        <a:off x="745270" y="3555300"/>
        <a:ext cx="5385451" cy="444278"/>
      </dsp:txXfrm>
    </dsp:sp>
    <dsp:sp modelId="{3088E8C0-4A45-4B6B-8B48-2F9103D6529C}">
      <dsp:nvSpPr>
        <dsp:cNvPr id="0" name=""/>
        <dsp:cNvSpPr/>
      </dsp:nvSpPr>
      <dsp:spPr>
        <a:xfrm>
          <a:off x="467596" y="3499765"/>
          <a:ext cx="555347" cy="55534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82922-B9C6-4012-A090-D17422A57DFB}">
      <dsp:nvSpPr>
        <dsp:cNvPr id="0" name=""/>
        <dsp:cNvSpPr/>
      </dsp:nvSpPr>
      <dsp:spPr>
        <a:xfrm>
          <a:off x="342936" y="4222109"/>
          <a:ext cx="5787784" cy="4442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64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b="1" kern="1200"/>
            <a:t>Sozial Media</a:t>
          </a:r>
          <a:endParaRPr lang="en-US" sz="2500" b="1" kern="1200"/>
        </a:p>
      </dsp:txBody>
      <dsp:txXfrm>
        <a:off x="342936" y="4222109"/>
        <a:ext cx="5787784" cy="444278"/>
      </dsp:txXfrm>
    </dsp:sp>
    <dsp:sp modelId="{493C41F8-1B76-4DF9-873E-85A7F12EAA43}">
      <dsp:nvSpPr>
        <dsp:cNvPr id="0" name=""/>
        <dsp:cNvSpPr/>
      </dsp:nvSpPr>
      <dsp:spPr>
        <a:xfrm>
          <a:off x="65263" y="4166574"/>
          <a:ext cx="555347" cy="55534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C4B29-9B01-443C-9EFC-10AC9C6653AC}">
      <dsp:nvSpPr>
        <dsp:cNvPr id="0" name=""/>
        <dsp:cNvSpPr/>
      </dsp:nvSpPr>
      <dsp:spPr>
        <a:xfrm>
          <a:off x="-5824429" y="-891961"/>
          <a:ext cx="6938351" cy="6938351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F25675-EE8E-4EAA-90E5-297F8DDE4576}">
      <dsp:nvSpPr>
        <dsp:cNvPr id="0" name=""/>
        <dsp:cNvSpPr/>
      </dsp:nvSpPr>
      <dsp:spPr>
        <a:xfrm>
          <a:off x="361583" y="234320"/>
          <a:ext cx="9170806" cy="46843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8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/>
            <a:t>Umweltgefahren durch Löschmittel</a:t>
          </a:r>
          <a:endParaRPr lang="en-US" sz="1800" b="1" kern="1200" dirty="0"/>
        </a:p>
      </dsp:txBody>
      <dsp:txXfrm>
        <a:off x="361583" y="234320"/>
        <a:ext cx="9170806" cy="468434"/>
      </dsp:txXfrm>
    </dsp:sp>
    <dsp:sp modelId="{DF4737F2-76B3-41B7-ADC4-DAD6DEA68B6A}">
      <dsp:nvSpPr>
        <dsp:cNvPr id="0" name=""/>
        <dsp:cNvSpPr/>
      </dsp:nvSpPr>
      <dsp:spPr>
        <a:xfrm>
          <a:off x="68811" y="175765"/>
          <a:ext cx="585543" cy="585543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BBDA8-7F7A-423B-847B-1C63AF7F4C12}">
      <dsp:nvSpPr>
        <dsp:cNvPr id="0" name=""/>
        <dsp:cNvSpPr/>
      </dsp:nvSpPr>
      <dsp:spPr>
        <a:xfrm>
          <a:off x="785792" y="937384"/>
          <a:ext cx="8746596" cy="46843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8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Kann es in </a:t>
          </a:r>
          <a:r>
            <a:rPr lang="en-US" sz="1800" b="1" kern="1200" dirty="0" err="1"/>
            <a:t>Gummersbach</a:t>
          </a:r>
          <a:r>
            <a:rPr lang="en-US" sz="1800" b="1" kern="1200" dirty="0"/>
            <a:t> </a:t>
          </a:r>
          <a:r>
            <a:rPr lang="en-US" sz="1800" b="1" kern="1200" dirty="0" err="1"/>
            <a:t>einen</a:t>
          </a:r>
          <a:r>
            <a:rPr lang="en-US" sz="1800" b="1" kern="1200" dirty="0"/>
            <a:t> </a:t>
          </a:r>
          <a:r>
            <a:rPr lang="en-US" sz="1800" b="1" kern="1200" dirty="0" err="1"/>
            <a:t>großen</a:t>
          </a:r>
          <a:r>
            <a:rPr lang="en-US" sz="1800" b="1" kern="1200" dirty="0"/>
            <a:t> </a:t>
          </a:r>
          <a:r>
            <a:rPr lang="en-US" sz="1800" b="1" kern="1200" dirty="0" err="1"/>
            <a:t>Waldbrand</a:t>
          </a:r>
          <a:r>
            <a:rPr lang="en-US" sz="1800" b="1" kern="1200" dirty="0"/>
            <a:t> </a:t>
          </a:r>
          <a:r>
            <a:rPr lang="en-US" sz="1800" b="1" kern="1200" dirty="0" err="1"/>
            <a:t>wieder</a:t>
          </a:r>
          <a:r>
            <a:rPr lang="en-US" sz="1800" b="1" kern="1200" dirty="0"/>
            <a:t> </a:t>
          </a:r>
          <a:r>
            <a:rPr lang="en-US" sz="1800" b="1" kern="1200" dirty="0" err="1"/>
            <a:t>geben</a:t>
          </a:r>
          <a:r>
            <a:rPr lang="en-US" sz="1800" b="1" kern="1200" dirty="0"/>
            <a:t>?</a:t>
          </a:r>
        </a:p>
      </dsp:txBody>
      <dsp:txXfrm>
        <a:off x="785792" y="937384"/>
        <a:ext cx="8746596" cy="468434"/>
      </dsp:txXfrm>
    </dsp:sp>
    <dsp:sp modelId="{08DF9636-607D-4762-B415-7440F840408C}">
      <dsp:nvSpPr>
        <dsp:cNvPr id="0" name=""/>
        <dsp:cNvSpPr/>
      </dsp:nvSpPr>
      <dsp:spPr>
        <a:xfrm>
          <a:off x="493021" y="878829"/>
          <a:ext cx="585543" cy="585543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F4A122-A38C-4190-AAED-29117ADB68A9}">
      <dsp:nvSpPr>
        <dsp:cNvPr id="0" name=""/>
        <dsp:cNvSpPr/>
      </dsp:nvSpPr>
      <dsp:spPr>
        <a:xfrm>
          <a:off x="1018257" y="1639932"/>
          <a:ext cx="8514132" cy="46843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8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/>
            <a:t>Ist</a:t>
          </a:r>
          <a:r>
            <a:rPr lang="en-US" sz="1800" b="1" kern="1200" dirty="0"/>
            <a:t> der </a:t>
          </a:r>
          <a:r>
            <a:rPr lang="en-US" sz="1800" b="1" kern="1200" dirty="0" err="1"/>
            <a:t>Waldbrandindex</a:t>
          </a:r>
          <a:r>
            <a:rPr lang="en-US" sz="1800" b="1" kern="1200" dirty="0"/>
            <a:t> </a:t>
          </a:r>
          <a:r>
            <a:rPr lang="en-US" sz="1800" b="1" kern="1200" dirty="0" err="1"/>
            <a:t>aussagekräftig</a:t>
          </a:r>
          <a:r>
            <a:rPr lang="en-US" sz="1800" b="1" kern="1200" dirty="0"/>
            <a:t>?</a:t>
          </a:r>
        </a:p>
      </dsp:txBody>
      <dsp:txXfrm>
        <a:off x="1018257" y="1639932"/>
        <a:ext cx="8514132" cy="468434"/>
      </dsp:txXfrm>
    </dsp:sp>
    <dsp:sp modelId="{B87F5336-E909-4F94-A6F6-D3C26A26DBDB}">
      <dsp:nvSpPr>
        <dsp:cNvPr id="0" name=""/>
        <dsp:cNvSpPr/>
      </dsp:nvSpPr>
      <dsp:spPr>
        <a:xfrm>
          <a:off x="725485" y="1581378"/>
          <a:ext cx="585543" cy="585543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83AF8C-134F-4EAB-BC56-A2797C650CA5}">
      <dsp:nvSpPr>
        <dsp:cNvPr id="0" name=""/>
        <dsp:cNvSpPr/>
      </dsp:nvSpPr>
      <dsp:spPr>
        <a:xfrm>
          <a:off x="1092481" y="2342996"/>
          <a:ext cx="8439908" cy="46843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8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/>
            <a:t>Spenden</a:t>
          </a:r>
          <a:r>
            <a:rPr lang="en-US" sz="1800" b="1" kern="1200" dirty="0"/>
            <a:t> </a:t>
          </a:r>
          <a:r>
            <a:rPr lang="en-US" sz="1800" b="1" kern="1200" dirty="0" err="1"/>
            <a:t>für</a:t>
          </a:r>
          <a:r>
            <a:rPr lang="en-US" sz="1800" b="1" kern="1200" dirty="0"/>
            <a:t> die </a:t>
          </a:r>
          <a:r>
            <a:rPr lang="en-US" sz="1800" b="1" kern="1200" dirty="0" err="1"/>
            <a:t>Hilfsorganisationen</a:t>
          </a:r>
          <a:endParaRPr lang="en-US" sz="1800" b="1" kern="1200" dirty="0"/>
        </a:p>
      </dsp:txBody>
      <dsp:txXfrm>
        <a:off x="1092481" y="2342996"/>
        <a:ext cx="8439908" cy="468434"/>
      </dsp:txXfrm>
    </dsp:sp>
    <dsp:sp modelId="{EE0F80B3-FEFF-4E57-A354-AB931B6250D2}">
      <dsp:nvSpPr>
        <dsp:cNvPr id="0" name=""/>
        <dsp:cNvSpPr/>
      </dsp:nvSpPr>
      <dsp:spPr>
        <a:xfrm>
          <a:off x="799709" y="2284442"/>
          <a:ext cx="585543" cy="585543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17FE43-C011-4A05-B8BC-42974A1C3AFD}">
      <dsp:nvSpPr>
        <dsp:cNvPr id="0" name=""/>
        <dsp:cNvSpPr/>
      </dsp:nvSpPr>
      <dsp:spPr>
        <a:xfrm>
          <a:off x="1018257" y="3046060"/>
          <a:ext cx="8514132" cy="46843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82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/>
            <a:t>Eigentumsrechte</a:t>
          </a:r>
        </a:p>
      </dsp:txBody>
      <dsp:txXfrm>
        <a:off x="1018257" y="3046060"/>
        <a:ext cx="8514132" cy="468434"/>
      </dsp:txXfrm>
    </dsp:sp>
    <dsp:sp modelId="{A6A24423-628B-4848-87AA-5E2E53964DE7}">
      <dsp:nvSpPr>
        <dsp:cNvPr id="0" name=""/>
        <dsp:cNvSpPr/>
      </dsp:nvSpPr>
      <dsp:spPr>
        <a:xfrm>
          <a:off x="725485" y="2987506"/>
          <a:ext cx="585543" cy="585543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0FE586-514D-4884-8F4D-F08B02880147}">
      <dsp:nvSpPr>
        <dsp:cNvPr id="0" name=""/>
        <dsp:cNvSpPr/>
      </dsp:nvSpPr>
      <dsp:spPr>
        <a:xfrm>
          <a:off x="785792" y="3748609"/>
          <a:ext cx="8746596" cy="46843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8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/>
            <a:t>Das Ausrufen eines Großschadensereignisses durch den Landrat/-rätin oder OB/-in</a:t>
          </a:r>
          <a:endParaRPr lang="en-US" sz="1800" b="1" kern="1200" dirty="0"/>
        </a:p>
      </dsp:txBody>
      <dsp:txXfrm>
        <a:off x="785792" y="3748609"/>
        <a:ext cx="8746596" cy="468434"/>
      </dsp:txXfrm>
    </dsp:sp>
    <dsp:sp modelId="{3AD68A6F-8510-4DB5-BF0E-16082104C22A}">
      <dsp:nvSpPr>
        <dsp:cNvPr id="0" name=""/>
        <dsp:cNvSpPr/>
      </dsp:nvSpPr>
      <dsp:spPr>
        <a:xfrm>
          <a:off x="493021" y="3690055"/>
          <a:ext cx="585543" cy="585543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E7444-3F50-45F4-97DF-3D8DBD171508}">
      <dsp:nvSpPr>
        <dsp:cNvPr id="0" name=""/>
        <dsp:cNvSpPr/>
      </dsp:nvSpPr>
      <dsp:spPr>
        <a:xfrm>
          <a:off x="361583" y="4451673"/>
          <a:ext cx="9170806" cy="46843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8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/>
            <a:t>Wie geht es der Vegetation am </a:t>
          </a:r>
          <a:r>
            <a:rPr lang="de-DE" sz="1800" b="1" kern="1200" dirty="0" err="1"/>
            <a:t>Hömerich</a:t>
          </a:r>
          <a:r>
            <a:rPr lang="de-DE" sz="1800" b="1" kern="1200" dirty="0"/>
            <a:t> heute?</a:t>
          </a:r>
          <a:endParaRPr lang="en-US" sz="1800" b="1" kern="1200" dirty="0"/>
        </a:p>
      </dsp:txBody>
      <dsp:txXfrm>
        <a:off x="361583" y="4451673"/>
        <a:ext cx="9170806" cy="468434"/>
      </dsp:txXfrm>
    </dsp:sp>
    <dsp:sp modelId="{F91B1374-5C73-4D85-924C-1E26180D3A48}">
      <dsp:nvSpPr>
        <dsp:cNvPr id="0" name=""/>
        <dsp:cNvSpPr/>
      </dsp:nvSpPr>
      <dsp:spPr>
        <a:xfrm>
          <a:off x="68811" y="4393118"/>
          <a:ext cx="585543" cy="585543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66459-B729-4BA2-9477-C1782781116D}" type="datetimeFigureOut">
              <a:rPr lang="de-DE" smtClean="0"/>
              <a:t>22.12.2022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B41B0-0890-4681-97CC-9BEE9D6F5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989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F2A064-E39B-46E7-805D-57AEA5E2D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D95E65-66BE-4707-8AC5-1E37CEA0D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E15C74-B4BA-4648-9351-DB95FA57D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8627B-09EC-41F0-BB57-23E6FCC5B3C3}" type="datetime1">
              <a:rPr lang="de-DE" smtClean="0"/>
              <a:t>22.12.2022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B1DE86-1354-45B5-8E03-636F31061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Detlef Hayer Feuerwehr Gummersbach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204DB2-8CCB-4FA7-91AF-011BD619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B3F4-D280-460E-BAEF-002D7D227E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314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7640EF-16F0-455E-8F2B-CC1340153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E52F473-3FBB-4A6C-B496-82A81BF9F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E2ECA4-CE80-478C-9E4F-E9B011A23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EA502-49BD-4467-8A37-3C2EDD82750D}" type="datetime1">
              <a:rPr lang="de-DE" smtClean="0"/>
              <a:t>22.12.2022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F0401D-81C1-4EFE-9596-BC637DBD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Detlef Hayer Feuerwehr Gummersbach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74D21C-6283-4427-806E-ADD374E17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B3F4-D280-460E-BAEF-002D7D227E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2932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6AEE8B4-2339-4E9E-822C-B5C9224E04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E86DA94-B4CE-4A2F-B433-11929022C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345742-3AD3-428B-A708-60AEBA041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4E5B-F65F-4760-BC5F-407D6F7965E9}" type="datetime1">
              <a:rPr lang="de-DE" smtClean="0"/>
              <a:t>22.12.2022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8451DC-9B56-462D-BE89-1F386F7C6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Detlef Hayer Feuerwehr Gummersbach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E6106F-D7A6-4B90-BE58-1AF956816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B3F4-D280-460E-BAEF-002D7D227E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982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03FA2-E82A-45C9-A1F5-9A0B41E04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002C16-7755-44C1-949F-D3020492D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C412D1-F069-45B3-953D-027BE9A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F25C-D43E-42A8-8683-58172C646969}" type="datetime1">
              <a:rPr lang="de-DE" smtClean="0"/>
              <a:t>22.12.2022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BF8F4D-C667-454B-974E-4BA8229C3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Detlef Hayer Feuerwehr Gummersbach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91169C-038B-47D2-9F63-638355C54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B3F4-D280-460E-BAEF-002D7D227E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485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26A8B4-7189-4E76-B184-E7A7AA7C6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49FB78-CE35-445F-BC35-40A70A02C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76F191-2DC6-45F4-8730-019B0FE9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7C12-636D-4E22-A15F-61C7D96C5A5B}" type="datetime1">
              <a:rPr lang="de-DE" smtClean="0"/>
              <a:t>22.12.2022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997F64-07BA-4028-9C95-5A222883F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Detlef Hayer Feuerwehr Gummersbach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7F02EB-9D48-47BE-A4FD-E0953D8C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B3F4-D280-460E-BAEF-002D7D227E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4721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E0A20-F4A6-4448-9CDD-C6289DC96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40D5F8-A13A-4385-B89C-0A88FCC5B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7665F5-8A5C-45F2-8D6E-49C534475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B5357A8-3EF1-46E3-9B30-024575F3E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7A8F1-52D5-4B43-87BA-F5C7C7F10C61}" type="datetime1">
              <a:rPr lang="de-DE" smtClean="0"/>
              <a:t>22.12.2022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6A0E198-5F1D-4550-9036-AC15CB937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Detlef Hayer Feuerwehr Gummersbach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901E894-86C6-49EA-AC61-18CC4BC7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B3F4-D280-460E-BAEF-002D7D227E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3636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76EAA-C2EB-481A-B038-513F88B91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8B3F50-51FE-452B-A677-596BF933D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63203D-65C8-4914-90F0-F693FB1A4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5F9133-A40C-4AD2-B286-198FB7048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BF1AD67-396A-4B5A-9C09-7B8B2E53D7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1DA129-5F95-4CBC-81C7-C6853979E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66D8-A93A-4F5F-AFFD-2C34C935BB0E}" type="datetime1">
              <a:rPr lang="de-DE" smtClean="0"/>
              <a:t>22.12.2022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A373DBC-2AD5-4C2A-80A8-B42519C74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Detlef Hayer Feuerwehr Gummersbach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008D28-3DAB-4D38-BE0D-55E6BABE5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B3F4-D280-460E-BAEF-002D7D227E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69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102C95-72FE-415D-A927-47FC5694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0D5CA8-EA28-49A5-AFF1-73ED8440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750D2-23E4-4562-81E0-E0ECD51D02E2}" type="datetime1">
              <a:rPr lang="de-DE" smtClean="0"/>
              <a:t>22.12.2022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3630116-4F3C-4B9B-8FD0-FFF6523DB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Detlef Hayer Feuerwehr Gummersbach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866BA-3EDB-406E-9B46-BB69A302B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B3F4-D280-460E-BAEF-002D7D227E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892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25FC16A-886C-49AC-9601-571DC855F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BE99-0E38-4EFC-B0E0-FFCC78E3DB88}" type="datetime1">
              <a:rPr lang="de-DE" smtClean="0"/>
              <a:t>22.12.2022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C81D00-996B-4AB8-9DEE-47D481576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Detlef Hayer Feuerwehr Gummersbach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F4B6C3-3DBC-4324-9FD8-5B589CEB9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B3F4-D280-460E-BAEF-002D7D227E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038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82737B-CA67-467A-8742-614AA3679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F37EB3-9A98-4C29-A55D-DE4A014A4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11AA87-5D2F-4AAD-8EE4-83142AE48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EAA972-E31C-479D-B2AF-35D9E8F03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DF5A-5AC3-4778-B733-912532541299}" type="datetime1">
              <a:rPr lang="de-DE" smtClean="0"/>
              <a:t>22.12.2022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856CAB3-B318-4D64-B7C1-C96DD726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Detlef Hayer Feuerwehr Gummersbach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9290EC3-4FEB-4C53-8B36-842DF06C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B3F4-D280-460E-BAEF-002D7D227E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04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322A3-3767-48A1-BC1A-438E43C37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EDC5AA-2231-44F7-859D-F53559004E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72F7F10-F967-4380-A9E1-974A31077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1AE50E-90B2-49E1-96F2-CD33C0D34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4CF7-DDB1-42BD-883A-62E0DD8ECA04}" type="datetime1">
              <a:rPr lang="de-DE" smtClean="0"/>
              <a:t>22.12.2022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E523A89-8442-4898-8384-F772A9E78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Detlef Hayer Feuerwehr Gummersbach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84EB19-5753-465E-98F6-4AE5A68C1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B3F4-D280-460E-BAEF-002D7D227E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01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C37430E-D392-4914-8FB9-4B1CABE8D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F541D4-338B-467F-84C7-F09216C97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A96B4F-2AC5-4C89-AA33-14F9CC8A8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71727-EC3D-4D80-9CB3-6958EC8D9AF5}" type="datetime1">
              <a:rPr lang="de-DE" smtClean="0"/>
              <a:t>22.12.2022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99A091-EBEC-430E-BEE7-FE4C232C5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Detlef Hayer Feuerwehr Gummersbach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36EDDE-4396-4957-98B9-5C46E299F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6B3F4-D280-460E-BAEF-002D7D227E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225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1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1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C9AB64-51FD-447F-B9F6-A092D3074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686" y="5091762"/>
            <a:ext cx="7484787" cy="1264588"/>
          </a:xfrm>
        </p:spPr>
        <p:txBody>
          <a:bodyPr anchor="ctr">
            <a:normAutofit/>
          </a:bodyPr>
          <a:lstStyle/>
          <a:p>
            <a:pPr algn="r"/>
            <a:r>
              <a:rPr lang="de-DE" sz="4100" b="1" dirty="0">
                <a:solidFill>
                  <a:srgbClr val="FFFFFF"/>
                </a:solidFill>
              </a:rPr>
              <a:t>Erfahrungen aus dem Waldbrand in Gummersbach 2021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18E2A89-95BE-4A22-B81F-F747B397A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2119" y="5091763"/>
            <a:ext cx="2871195" cy="1264587"/>
          </a:xfrm>
        </p:spPr>
        <p:txBody>
          <a:bodyPr anchor="ctr">
            <a:normAutofit/>
          </a:bodyPr>
          <a:lstStyle/>
          <a:p>
            <a:pPr algn="l"/>
            <a:r>
              <a:rPr lang="de-DE" sz="3200" b="1" dirty="0">
                <a:solidFill>
                  <a:schemeClr val="bg1"/>
                </a:solidFill>
                <a:latin typeface="+mj-lt"/>
              </a:rPr>
              <a:t>1 Jahr danach</a:t>
            </a:r>
          </a:p>
        </p:txBody>
      </p:sp>
      <p:pic>
        <p:nvPicPr>
          <p:cNvPr id="6" name="Grafik 5" descr="Ein Bild, das Himmel, Gras, draußen, Natur enthält.&#10;&#10;Automatisch generierte Beschreibung">
            <a:extLst>
              <a:ext uri="{FF2B5EF4-FFF2-40B4-BE49-F238E27FC236}">
                <a16:creationId xmlns:a16="http://schemas.microsoft.com/office/drawing/2014/main" id="{CD8AD03D-EC58-44A0-935F-7677D9185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1" r="-1" b="2783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518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CCF6E5B9-2EAB-4613-85FB-9F903C4C25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092215"/>
              </p:ext>
            </p:extLst>
          </p:nvPr>
        </p:nvGraphicFramePr>
        <p:xfrm>
          <a:off x="390341" y="1661160"/>
          <a:ext cx="11390179" cy="4861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E30A4B6A-B9C9-4AC1-B21E-1159F50EE38D}"/>
              </a:ext>
            </a:extLst>
          </p:cNvPr>
          <p:cNvSpPr/>
          <p:nvPr/>
        </p:nvSpPr>
        <p:spPr>
          <a:xfrm>
            <a:off x="-1" y="-6532"/>
            <a:ext cx="12188951" cy="14050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B64C1A31-9358-4716-9DC8-4AA5E5476DD4}"/>
              </a:ext>
            </a:extLst>
          </p:cNvPr>
          <p:cNvSpPr txBox="1">
            <a:spLocks/>
          </p:cNvSpPr>
          <p:nvPr/>
        </p:nvSpPr>
        <p:spPr>
          <a:xfrm>
            <a:off x="283661" y="102613"/>
            <a:ext cx="10923638" cy="1041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chemeClr val="bg1"/>
                </a:solidFill>
              </a:rPr>
              <a:t>Taktik</a:t>
            </a:r>
            <a:r>
              <a:rPr lang="en-US" sz="5000" b="1" dirty="0">
                <a:solidFill>
                  <a:schemeClr val="bg1"/>
                </a:solidFill>
              </a:rPr>
              <a:t> und </a:t>
            </a:r>
            <a:r>
              <a:rPr lang="en-US" sz="5000" b="1" dirty="0" err="1">
                <a:solidFill>
                  <a:schemeClr val="bg1"/>
                </a:solidFill>
              </a:rPr>
              <a:t>Ausbildung</a:t>
            </a:r>
            <a:endParaRPr lang="en-US" sz="5000" b="1" dirty="0">
              <a:solidFill>
                <a:schemeClr val="bg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9562157-CEA9-4307-81A8-92C5B25C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74" y="6477953"/>
            <a:ext cx="4114800" cy="365125"/>
          </a:xfrm>
        </p:spPr>
        <p:txBody>
          <a:bodyPr/>
          <a:lstStyle/>
          <a:p>
            <a:r>
              <a:rPr lang="de-DE" dirty="0"/>
              <a:t>Detlef Hayer Feuerwehr Gummersbach</a:t>
            </a:r>
          </a:p>
        </p:txBody>
      </p:sp>
    </p:spTree>
    <p:extLst>
      <p:ext uri="{BB962C8B-B14F-4D97-AF65-F5344CB8AC3E}">
        <p14:creationId xmlns:p14="http://schemas.microsoft.com/office/powerpoint/2010/main" val="161844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5F29C8D-7F85-4D20-8760-54928F9E3D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C5F29C8D-7F85-4D20-8760-54928F9E3D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782BA2-FEB9-4BAC-B0AB-14EEFF326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DC782BA2-FEB9-4BAC-B0AB-14EEFF3268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1B493C-510D-4F39-90A1-77FDEF0231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C71B493C-510D-4F39-90A1-77FDEF0231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FA527F-C0A2-40D0-B45B-178D90FAB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06FA527F-C0A2-40D0-B45B-178D90FABC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FFAD322-4BCB-4B4A-9009-96D31613B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9FFAD322-4BCB-4B4A-9009-96D31613B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E30A4B6A-B9C9-4AC1-B21E-1159F50EE38D}"/>
              </a:ext>
            </a:extLst>
          </p:cNvPr>
          <p:cNvSpPr/>
          <p:nvPr/>
        </p:nvSpPr>
        <p:spPr>
          <a:xfrm>
            <a:off x="-1" y="-6532"/>
            <a:ext cx="12188951" cy="14050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B64C1A31-9358-4716-9DC8-4AA5E5476DD4}"/>
              </a:ext>
            </a:extLst>
          </p:cNvPr>
          <p:cNvSpPr txBox="1">
            <a:spLocks/>
          </p:cNvSpPr>
          <p:nvPr/>
        </p:nvSpPr>
        <p:spPr>
          <a:xfrm>
            <a:off x="283661" y="102613"/>
            <a:ext cx="10923638" cy="1041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chemeClr val="bg1"/>
                </a:solidFill>
              </a:rPr>
              <a:t>Organisation</a:t>
            </a:r>
            <a:endParaRPr lang="en-US" sz="5000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Inhaltsplatzhalter 2">
            <a:extLst>
              <a:ext uri="{FF2B5EF4-FFF2-40B4-BE49-F238E27FC236}">
                <a16:creationId xmlns:a16="http://schemas.microsoft.com/office/drawing/2014/main" id="{E6F138E7-D50F-4768-9E99-1375C06B2E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267173"/>
              </p:ext>
            </p:extLst>
          </p:nvPr>
        </p:nvGraphicFramePr>
        <p:xfrm>
          <a:off x="424542" y="1719943"/>
          <a:ext cx="11342915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70B216-339A-4E9E-A133-A39E64173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74" y="6492875"/>
            <a:ext cx="4114800" cy="365125"/>
          </a:xfrm>
        </p:spPr>
        <p:txBody>
          <a:bodyPr/>
          <a:lstStyle/>
          <a:p>
            <a:r>
              <a:rPr lang="de-DE" dirty="0"/>
              <a:t>Detlef Hayer Feuerwehr Gummersbach</a:t>
            </a:r>
          </a:p>
        </p:txBody>
      </p:sp>
    </p:spTree>
    <p:extLst>
      <p:ext uri="{BB962C8B-B14F-4D97-AF65-F5344CB8AC3E}">
        <p14:creationId xmlns:p14="http://schemas.microsoft.com/office/powerpoint/2010/main" val="272451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FE867E6-BB04-46EF-A94B-246A3CBB6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graphicEl>
                                              <a:dgm id="{7FE867E6-BB04-46EF-A94B-246A3CBB6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graphicEl>
                                              <a:dgm id="{7FE867E6-BB04-46EF-A94B-246A3CBB6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F1054F-D92E-4632-BB80-0A1981B14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graphicEl>
                                              <a:dgm id="{52F1054F-D92E-4632-BB80-0A1981B14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graphicEl>
                                              <a:dgm id="{52F1054F-D92E-4632-BB80-0A1981B14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53823AC-E27A-474D-9BA8-08F6D888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graphicEl>
                                              <a:dgm id="{F53823AC-E27A-474D-9BA8-08F6D888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graphicEl>
                                              <a:dgm id="{F53823AC-E27A-474D-9BA8-08F6D888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D3ABFFC-58A6-4CCC-999E-0FCF1C38F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graphicEl>
                                              <a:dgm id="{2D3ABFFC-58A6-4CCC-999E-0FCF1C38F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graphicEl>
                                              <a:dgm id="{2D3ABFFC-58A6-4CCC-999E-0FCF1C38F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228997E-6C7D-42AB-A012-031016C54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0228997E-6C7D-42AB-A012-031016C54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0228997E-6C7D-42AB-A012-031016C54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0739743-A5EB-4027-BFB9-088874295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D0739743-A5EB-4027-BFB9-088874295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graphicEl>
                                              <a:dgm id="{D0739743-A5EB-4027-BFB9-088874295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AA40BDC-0554-4A21-9883-9ED929C752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graphicEl>
                                              <a:dgm id="{EAA40BDC-0554-4A21-9883-9ED929C752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graphicEl>
                                              <a:dgm id="{EAA40BDC-0554-4A21-9883-9ED929C752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D6A10DA-1362-4E75-AF25-F1C5B09E2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FD6A10DA-1362-4E75-AF25-F1C5B09E2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graphicEl>
                                              <a:dgm id="{FD6A10DA-1362-4E75-AF25-F1C5B09E2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84D189-C1FD-4AD1-9B07-823660E67E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graphicEl>
                                              <a:dgm id="{AC84D189-C1FD-4AD1-9B07-823660E67E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graphicEl>
                                              <a:dgm id="{AC84D189-C1FD-4AD1-9B07-823660E67E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E30A4B6A-B9C9-4AC1-B21E-1159F50EE38D}"/>
              </a:ext>
            </a:extLst>
          </p:cNvPr>
          <p:cNvSpPr/>
          <p:nvPr/>
        </p:nvSpPr>
        <p:spPr>
          <a:xfrm>
            <a:off x="-1" y="-6532"/>
            <a:ext cx="12188951" cy="14050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B64C1A31-9358-4716-9DC8-4AA5E5476DD4}"/>
              </a:ext>
            </a:extLst>
          </p:cNvPr>
          <p:cNvSpPr txBox="1">
            <a:spLocks/>
          </p:cNvSpPr>
          <p:nvPr/>
        </p:nvSpPr>
        <p:spPr>
          <a:xfrm>
            <a:off x="283661" y="102613"/>
            <a:ext cx="10923638" cy="1041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chemeClr val="bg1"/>
                </a:solidFill>
              </a:rPr>
              <a:t>Öffentlichkeitsarbeit</a:t>
            </a:r>
            <a:endParaRPr lang="en-US" sz="50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Inhaltsplatzhalter 2">
            <a:extLst>
              <a:ext uri="{FF2B5EF4-FFF2-40B4-BE49-F238E27FC236}">
                <a16:creationId xmlns:a16="http://schemas.microsoft.com/office/drawing/2014/main" id="{74080A01-4720-40E7-843E-256C71E1A1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5150350"/>
              </p:ext>
            </p:extLst>
          </p:nvPr>
        </p:nvGraphicFramePr>
        <p:xfrm>
          <a:off x="4341386" y="1686348"/>
          <a:ext cx="6195985" cy="4888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fik 5" descr="Marketing Silhouette">
            <a:extLst>
              <a:ext uri="{FF2B5EF4-FFF2-40B4-BE49-F238E27FC236}">
                <a16:creationId xmlns:a16="http://schemas.microsoft.com/office/drawing/2014/main" id="{2799AB91-7C0C-4112-A383-E6B488B26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03515" y="2514600"/>
            <a:ext cx="3320142" cy="3320142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6DDEAE-7687-427E-9F18-F66C67548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23657" y="6492875"/>
            <a:ext cx="4114800" cy="365125"/>
          </a:xfrm>
        </p:spPr>
        <p:txBody>
          <a:bodyPr/>
          <a:lstStyle/>
          <a:p>
            <a:r>
              <a:rPr lang="de-DE" dirty="0"/>
              <a:t>Detlef Hayer Feuerwehr Gummersbach</a:t>
            </a:r>
          </a:p>
        </p:txBody>
      </p:sp>
    </p:spTree>
    <p:extLst>
      <p:ext uri="{BB962C8B-B14F-4D97-AF65-F5344CB8AC3E}">
        <p14:creationId xmlns:p14="http://schemas.microsoft.com/office/powerpoint/2010/main" val="291624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DA02A4B-0DE7-4875-94D5-6D4D17554A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graphicEl>
                                              <a:dgm id="{1DA02A4B-0DE7-4875-94D5-6D4D17554A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graphicEl>
                                              <a:dgm id="{1DA02A4B-0DE7-4875-94D5-6D4D17554A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40193F9-CD98-43A7-A840-3E2A38127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graphicEl>
                                              <a:dgm id="{F40193F9-CD98-43A7-A840-3E2A38127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graphicEl>
                                              <a:dgm id="{F40193F9-CD98-43A7-A840-3E2A38127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FF0362F-842C-4576-B83B-DB2FE6072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graphicEl>
                                              <a:dgm id="{0FF0362F-842C-4576-B83B-DB2FE6072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graphicEl>
                                              <a:dgm id="{0FF0362F-842C-4576-B83B-DB2FE6072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C0D6365-4A3E-4592-8551-9F6035FD87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graphicEl>
                                              <a:dgm id="{EC0D6365-4A3E-4592-8551-9F6035FD87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graphicEl>
                                              <a:dgm id="{EC0D6365-4A3E-4592-8551-9F6035FD87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0182948-9C72-4C4C-8CA8-24C4EFD823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graphicEl>
                                              <a:dgm id="{30182948-9C72-4C4C-8CA8-24C4EFD823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30182948-9C72-4C4C-8CA8-24C4EFD823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0048040-E637-415A-A6B6-54C6FE106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graphicEl>
                                              <a:dgm id="{40048040-E637-415A-A6B6-54C6FE106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graphicEl>
                                              <a:dgm id="{40048040-E637-415A-A6B6-54C6FE106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48C86E8-536F-4E58-91A1-83FD34A992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graphicEl>
                                              <a:dgm id="{A48C86E8-536F-4E58-91A1-83FD34A992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graphicEl>
                                              <a:dgm id="{A48C86E8-536F-4E58-91A1-83FD34A992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5329D09-BA76-4147-AE8E-A8F5A082A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C5329D09-BA76-4147-AE8E-A8F5A082A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graphicEl>
                                              <a:dgm id="{C5329D09-BA76-4147-AE8E-A8F5A082A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77ADD9E-490C-4FC5-8177-808B1E3354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graphicEl>
                                              <a:dgm id="{977ADD9E-490C-4FC5-8177-808B1E3354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graphicEl>
                                              <a:dgm id="{977ADD9E-490C-4FC5-8177-808B1E3354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5CA2CF3-2EA7-4FE3-AC96-A44058ED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graphicEl>
                                              <a:dgm id="{B5CA2CF3-2EA7-4FE3-AC96-A44058ED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graphicEl>
                                              <a:dgm id="{B5CA2CF3-2EA7-4FE3-AC96-A44058ED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97A8624-9EEC-45DE-9994-361651CDB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graphicEl>
                                              <a:dgm id="{B97A8624-9EEC-45DE-9994-361651CDB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graphicEl>
                                              <a:dgm id="{B97A8624-9EEC-45DE-9994-361651CDB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088E8C0-4A45-4B6B-8B48-2F9103D65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graphicEl>
                                              <a:dgm id="{3088E8C0-4A45-4B6B-8B48-2F9103D65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graphicEl>
                                              <a:dgm id="{3088E8C0-4A45-4B6B-8B48-2F9103D65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56FF5CD-C9C4-4AD3-8ADD-0FB592F283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graphicEl>
                                              <a:dgm id="{056FF5CD-C9C4-4AD3-8ADD-0FB592F283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>
                                            <p:graphicEl>
                                              <a:dgm id="{056FF5CD-C9C4-4AD3-8ADD-0FB592F283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93C41F8-1B76-4DF9-873E-85A7F12EAA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graphicEl>
                                              <a:dgm id="{493C41F8-1B76-4DF9-873E-85A7F12EAA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graphicEl>
                                              <a:dgm id="{493C41F8-1B76-4DF9-873E-85A7F12EAA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E782922-B9C6-4012-A090-D17422A57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graphicEl>
                                              <a:dgm id="{2E782922-B9C6-4012-A090-D17422A57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>
                                            <p:graphicEl>
                                              <a:dgm id="{2E782922-B9C6-4012-A090-D17422A57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E30A4B6A-B9C9-4AC1-B21E-1159F50EE38D}"/>
              </a:ext>
            </a:extLst>
          </p:cNvPr>
          <p:cNvSpPr/>
          <p:nvPr/>
        </p:nvSpPr>
        <p:spPr>
          <a:xfrm>
            <a:off x="-1" y="-6532"/>
            <a:ext cx="12188951" cy="14050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B64C1A31-9358-4716-9DC8-4AA5E5476DD4}"/>
              </a:ext>
            </a:extLst>
          </p:cNvPr>
          <p:cNvSpPr txBox="1">
            <a:spLocks/>
          </p:cNvSpPr>
          <p:nvPr/>
        </p:nvSpPr>
        <p:spPr>
          <a:xfrm>
            <a:off x="283661" y="102613"/>
            <a:ext cx="10923638" cy="1041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chemeClr val="bg1"/>
                </a:solidFill>
              </a:rPr>
              <a:t>Stichworte</a:t>
            </a:r>
            <a:endParaRPr lang="en-US" sz="50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8BD8E1B5-449F-4BD5-9D72-4DD3C87610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6611740"/>
              </p:ext>
            </p:extLst>
          </p:nvPr>
        </p:nvGraphicFramePr>
        <p:xfrm>
          <a:off x="2116182" y="1507628"/>
          <a:ext cx="9601201" cy="5154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Grafik 15" descr="Feuerwehrmann mit einfarbiger Füllung">
            <a:extLst>
              <a:ext uri="{FF2B5EF4-FFF2-40B4-BE49-F238E27FC236}">
                <a16:creationId xmlns:a16="http://schemas.microsoft.com/office/drawing/2014/main" id="{01CD7CFE-1C82-41E2-A85B-E3DEBEF7CC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50221" y="2593492"/>
            <a:ext cx="2756880" cy="2756880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69C1C9-505B-4397-A376-E383EB477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74" y="6492875"/>
            <a:ext cx="4114800" cy="365125"/>
          </a:xfrm>
        </p:spPr>
        <p:txBody>
          <a:bodyPr/>
          <a:lstStyle/>
          <a:p>
            <a:r>
              <a:rPr lang="de-DE" dirty="0"/>
              <a:t>Detlef Hayer Feuerwehr Gummersbach</a:t>
            </a:r>
          </a:p>
        </p:txBody>
      </p:sp>
    </p:spTree>
    <p:extLst>
      <p:ext uri="{BB962C8B-B14F-4D97-AF65-F5344CB8AC3E}">
        <p14:creationId xmlns:p14="http://schemas.microsoft.com/office/powerpoint/2010/main" val="109840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4C4B29-9B01-443C-9EFC-10AC9C6653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graphicEl>
                                              <a:dgm id="{814C4B29-9B01-443C-9EFC-10AC9C6653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graphicEl>
                                              <a:dgm id="{814C4B29-9B01-443C-9EFC-10AC9C6653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F4737F2-76B3-41B7-ADC4-DAD6DEA68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graphicEl>
                                              <a:dgm id="{DF4737F2-76B3-41B7-ADC4-DAD6DEA68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graphicEl>
                                              <a:dgm id="{DF4737F2-76B3-41B7-ADC4-DAD6DEA68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8F25675-EE8E-4EAA-90E5-297F8DDE45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graphicEl>
                                              <a:dgm id="{68F25675-EE8E-4EAA-90E5-297F8DDE45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graphicEl>
                                              <a:dgm id="{68F25675-EE8E-4EAA-90E5-297F8DDE45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8DF9636-607D-4762-B415-7440F8404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graphicEl>
                                              <a:dgm id="{08DF9636-607D-4762-B415-7440F8404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graphicEl>
                                              <a:dgm id="{08DF9636-607D-4762-B415-7440F8404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7BBDA8-7F7A-423B-847B-1C63AF7F4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graphicEl>
                                              <a:dgm id="{2F7BBDA8-7F7A-423B-847B-1C63AF7F4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graphicEl>
                                              <a:dgm id="{2F7BBDA8-7F7A-423B-847B-1C63AF7F4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87F5336-E909-4F94-A6F6-D3C26A26D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graphicEl>
                                              <a:dgm id="{B87F5336-E909-4F94-A6F6-D3C26A26D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dgm id="{B87F5336-E909-4F94-A6F6-D3C26A26D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9F4A122-A38C-4190-AAED-29117ADB6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graphicEl>
                                              <a:dgm id="{09F4A122-A38C-4190-AAED-29117ADB6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09F4A122-A38C-4190-AAED-29117ADB6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E0F80B3-FEFF-4E57-A354-AB931B625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EE0F80B3-FEFF-4E57-A354-AB931B625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graphicEl>
                                              <a:dgm id="{EE0F80B3-FEFF-4E57-A354-AB931B625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D83AF8C-134F-4EAB-BC56-A2797C650C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3D83AF8C-134F-4EAB-BC56-A2797C650C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3D83AF8C-134F-4EAB-BC56-A2797C650C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6A24423-628B-4848-87AA-5E2E53964D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graphicEl>
                                              <a:dgm id="{A6A24423-628B-4848-87AA-5E2E53964D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A6A24423-628B-4848-87AA-5E2E53964D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17FE43-C011-4A05-B8BC-42974A1C3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9B17FE43-C011-4A05-B8BC-42974A1C3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9B17FE43-C011-4A05-B8BC-42974A1C3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AD68A6F-8510-4DB5-BF0E-16082104C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3AD68A6F-8510-4DB5-BF0E-16082104C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3AD68A6F-8510-4DB5-BF0E-16082104C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60FE586-514D-4884-8F4D-F08B02880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D60FE586-514D-4884-8F4D-F08B02880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D60FE586-514D-4884-8F4D-F08B02880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1B1374-5C73-4D85-924C-1E26180D3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F91B1374-5C73-4D85-924C-1E26180D3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F91B1374-5C73-4D85-924C-1E26180D3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9EE7444-3F50-45F4-97DF-3D8DBD1715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69EE7444-3F50-45F4-97DF-3D8DBD1715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69EE7444-3F50-45F4-97DF-3D8DBD1715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C9AB64-51FD-447F-B9F6-A092D3074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686" y="5091762"/>
            <a:ext cx="7484787" cy="1264588"/>
          </a:xfrm>
        </p:spPr>
        <p:txBody>
          <a:bodyPr anchor="ctr">
            <a:normAutofit/>
          </a:bodyPr>
          <a:lstStyle/>
          <a:p>
            <a:pPr algn="r"/>
            <a:r>
              <a:rPr lang="de-DE" sz="4100" b="1" dirty="0">
                <a:solidFill>
                  <a:srgbClr val="FFFFFF"/>
                </a:solidFill>
              </a:rPr>
              <a:t>Vielen Dank für Ihre Aufmerksamkeit!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D8AD03D-EC58-44A0-935F-7677D9185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8" b="24228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728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5A99C9-9B71-43C7-9FF3-BE6ECF4F2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>
            <a:normAutofit/>
          </a:bodyPr>
          <a:lstStyle/>
          <a:p>
            <a:r>
              <a:rPr lang="de-DE" dirty="0"/>
              <a:t>Übersicht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5CED6E-137E-4A2D-8EB9-D9A765820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142091" cy="3399518"/>
          </a:xfrm>
        </p:spPr>
        <p:txBody>
          <a:bodyPr>
            <a:normAutofit/>
          </a:bodyPr>
          <a:lstStyle/>
          <a:p>
            <a:r>
              <a:rPr lang="de-DE" sz="3000" dirty="0"/>
              <a:t>Einleitung</a:t>
            </a:r>
          </a:p>
          <a:p>
            <a:r>
              <a:rPr lang="de-DE" sz="3000" dirty="0"/>
              <a:t>Technik</a:t>
            </a:r>
          </a:p>
          <a:p>
            <a:r>
              <a:rPr lang="de-DE" sz="3000" dirty="0"/>
              <a:t>Taktik und Ausbildung</a:t>
            </a:r>
          </a:p>
          <a:p>
            <a:r>
              <a:rPr lang="de-DE" sz="3000" dirty="0"/>
              <a:t>Organisation</a:t>
            </a:r>
          </a:p>
          <a:p>
            <a:r>
              <a:rPr lang="de-DE" sz="3000" dirty="0"/>
              <a:t>Öffentlichkeit</a:t>
            </a:r>
          </a:p>
          <a:p>
            <a:r>
              <a:rPr lang="de-DE" sz="3000" dirty="0"/>
              <a:t>Stichworte</a:t>
            </a:r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FF968DE1-C499-4694-B6F7-625615CF1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41" y="1068055"/>
            <a:ext cx="3936488" cy="1005991"/>
          </a:xfrm>
          <a:prstGeom prst="rect">
            <a:avLst/>
          </a:prstGeom>
        </p:spPr>
      </p:pic>
      <p:pic>
        <p:nvPicPr>
          <p:cNvPr id="5" name="Grafik 4" descr="Ein Bild, das draußen, Rauch, Himmel, Gras enthält.&#10;&#10;Automatisch generierte Beschreibung">
            <a:extLst>
              <a:ext uri="{FF2B5EF4-FFF2-40B4-BE49-F238E27FC236}">
                <a16:creationId xmlns:a16="http://schemas.microsoft.com/office/drawing/2014/main" id="{D28C3C03-F640-49B6-B15B-E5CDEDB9E1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r="1841"/>
          <a:stretch/>
        </p:blipFill>
        <p:spPr>
          <a:xfrm>
            <a:off x="7379897" y="2994128"/>
            <a:ext cx="4139732" cy="3170589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95690CE-D52C-4B13-AF44-831D4B5A3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Detlef Hayer Feuerwehr Gummersbach</a:t>
            </a:r>
          </a:p>
        </p:txBody>
      </p:sp>
    </p:spTree>
    <p:extLst>
      <p:ext uri="{BB962C8B-B14F-4D97-AF65-F5344CB8AC3E}">
        <p14:creationId xmlns:p14="http://schemas.microsoft.com/office/powerpoint/2010/main" val="3778173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5A99C9-9B71-43C7-9FF3-BE6ECF4F2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de-DE" sz="5400" b="1" dirty="0">
                <a:solidFill>
                  <a:schemeClr val="bg1"/>
                </a:solidFill>
              </a:rPr>
              <a:t>Einleitung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5CED6E-137E-4A2D-8EB9-D9A765820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830" y="800099"/>
            <a:ext cx="6783354" cy="5348773"/>
          </a:xfrm>
        </p:spPr>
        <p:txBody>
          <a:bodyPr anchor="ctr">
            <a:noAutofit/>
          </a:bodyPr>
          <a:lstStyle/>
          <a:p>
            <a:r>
              <a:rPr lang="de-DE" sz="2200" b="1" dirty="0"/>
              <a:t>Zahlen zum Einsatz</a:t>
            </a:r>
          </a:p>
          <a:p>
            <a:r>
              <a:rPr lang="de-DE" sz="2200" b="1" dirty="0"/>
              <a:t>Haben wir alles richtig gemacht?</a:t>
            </a:r>
          </a:p>
          <a:p>
            <a:r>
              <a:rPr lang="de-DE" sz="2200" b="1" dirty="0"/>
              <a:t>Würden wir wieder so vorgehen?</a:t>
            </a:r>
          </a:p>
          <a:p>
            <a:r>
              <a:rPr lang="de-DE" sz="2200" b="1" dirty="0"/>
              <a:t>Haben wir alle Möglichkeiten ausgeschöpft?</a:t>
            </a:r>
          </a:p>
          <a:p>
            <a:pPr lvl="1"/>
            <a:r>
              <a:rPr lang="de-DE" sz="2200" dirty="0"/>
              <a:t>Taktisch  - Tendenz annähernd</a:t>
            </a:r>
          </a:p>
          <a:p>
            <a:pPr lvl="1"/>
            <a:r>
              <a:rPr lang="de-DE" sz="2200" dirty="0"/>
              <a:t>Technisch - annähernd</a:t>
            </a:r>
          </a:p>
          <a:p>
            <a:pPr lvl="1"/>
            <a:r>
              <a:rPr lang="de-DE" sz="2200" dirty="0"/>
              <a:t>Führungsunterstützung - gering</a:t>
            </a:r>
          </a:p>
          <a:p>
            <a:r>
              <a:rPr lang="de-DE" sz="2200" b="1" dirty="0"/>
              <a:t>Was können und müssen wir besser machen?</a:t>
            </a:r>
          </a:p>
          <a:p>
            <a:pPr lvl="1"/>
            <a:r>
              <a:rPr lang="de-DE" sz="2200" dirty="0"/>
              <a:t>Taktik</a:t>
            </a:r>
          </a:p>
          <a:p>
            <a:pPr lvl="1"/>
            <a:r>
              <a:rPr lang="de-DE" sz="2200" dirty="0"/>
              <a:t>Führungsstruktur</a:t>
            </a:r>
          </a:p>
          <a:p>
            <a:pPr lvl="1"/>
            <a:r>
              <a:rPr lang="de-DE" sz="2200" dirty="0"/>
              <a:t>Stabsarbeit</a:t>
            </a:r>
          </a:p>
          <a:p>
            <a:pPr lvl="1"/>
            <a:r>
              <a:rPr lang="de-DE" sz="2200" dirty="0"/>
              <a:t>Pressearbeit</a:t>
            </a:r>
          </a:p>
          <a:p>
            <a:r>
              <a:rPr lang="de-DE" sz="2200" b="1" dirty="0"/>
              <a:t>Ist vieles einfacher geworden?</a:t>
            </a:r>
          </a:p>
          <a:p>
            <a:r>
              <a:rPr lang="de-DE" sz="2200" b="1" dirty="0"/>
              <a:t>Das Ansehen der Hilfsorganisation in der Bevölkerung?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EB0AC2-5896-4018-BCF7-11EB530C7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92875"/>
            <a:ext cx="4114800" cy="365125"/>
          </a:xfrm>
        </p:spPr>
        <p:txBody>
          <a:bodyPr/>
          <a:lstStyle/>
          <a:p>
            <a:r>
              <a:rPr lang="de-DE" dirty="0"/>
              <a:t>Detlef Hayer Feuerwehr Gummersbach</a:t>
            </a:r>
          </a:p>
        </p:txBody>
      </p:sp>
    </p:spTree>
    <p:extLst>
      <p:ext uri="{BB962C8B-B14F-4D97-AF65-F5344CB8AC3E}">
        <p14:creationId xmlns:p14="http://schemas.microsoft.com/office/powerpoint/2010/main" val="2676291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5A99C9-9B71-43C7-9FF3-BE6ECF4F2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de-DE" sz="5400" b="1" dirty="0">
                <a:solidFill>
                  <a:schemeClr val="bg1"/>
                </a:solidFill>
              </a:rPr>
              <a:t>Technik</a:t>
            </a:r>
            <a:endParaRPr lang="de-DE" b="1" dirty="0">
              <a:solidFill>
                <a:schemeClr val="bg1"/>
              </a:solidFill>
            </a:endParaRPr>
          </a:p>
        </p:txBody>
      </p:sp>
      <p:graphicFrame>
        <p:nvGraphicFramePr>
          <p:cNvPr id="16" name="Inhaltsplatzhalter 2">
            <a:extLst>
              <a:ext uri="{FF2B5EF4-FFF2-40B4-BE49-F238E27FC236}">
                <a16:creationId xmlns:a16="http://schemas.microsoft.com/office/drawing/2014/main" id="{8B1F0E3A-AD2D-4F5D-A763-D7589DC9FB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920419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1CC38F-3AEC-494F-8674-0D4383FA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92875"/>
            <a:ext cx="4114800" cy="365125"/>
          </a:xfrm>
        </p:spPr>
        <p:txBody>
          <a:bodyPr/>
          <a:lstStyle/>
          <a:p>
            <a:r>
              <a:rPr lang="de-DE" dirty="0"/>
              <a:t>Detlef Hayer Feuerwehr Gummersbach</a:t>
            </a:r>
          </a:p>
        </p:txBody>
      </p:sp>
    </p:spTree>
    <p:extLst>
      <p:ext uri="{BB962C8B-B14F-4D97-AF65-F5344CB8AC3E}">
        <p14:creationId xmlns:p14="http://schemas.microsoft.com/office/powerpoint/2010/main" val="350117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B25BE54-7FA0-4BE6-97D4-820902277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graphicEl>
                                              <a:dgm id="{EB25BE54-7FA0-4BE6-97D4-820902277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graphicEl>
                                              <a:dgm id="{EB25BE54-7FA0-4BE6-97D4-820902277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1891091-A317-4554-BB17-C7019877F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graphicEl>
                                              <a:dgm id="{61891091-A317-4554-BB17-C7019877F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graphicEl>
                                              <a:dgm id="{61891091-A317-4554-BB17-C7019877F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6088BCF-1B07-4B3F-9DF6-EAFC9D77F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graphicEl>
                                              <a:dgm id="{36088BCF-1B07-4B3F-9DF6-EAFC9D77F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graphicEl>
                                              <a:dgm id="{36088BCF-1B07-4B3F-9DF6-EAFC9D77F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11BCFC6-7EF9-4AB9-8DF1-56CD8CBD07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graphicEl>
                                              <a:dgm id="{411BCFC6-7EF9-4AB9-8DF1-56CD8CBD07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graphicEl>
                                              <a:dgm id="{411BCFC6-7EF9-4AB9-8DF1-56CD8CBD07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1654D13-D2C1-4B72-90A6-C98587FC0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graphicEl>
                                              <a:dgm id="{11654D13-D2C1-4B72-90A6-C98587FC0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graphicEl>
                                              <a:dgm id="{11654D13-D2C1-4B72-90A6-C98587FC0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7E51BF9-6535-40AF-AA3C-CD543A326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graphicEl>
                                              <a:dgm id="{37E51BF9-6535-40AF-AA3C-CD543A326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graphicEl>
                                              <a:dgm id="{37E51BF9-6535-40AF-AA3C-CD543A326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5A99C9-9B71-43C7-9FF3-BE6ECF4F2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74" y="640080"/>
            <a:ext cx="4052026" cy="5257800"/>
          </a:xfrm>
        </p:spPr>
        <p:txBody>
          <a:bodyPr>
            <a:normAutofit/>
          </a:bodyPr>
          <a:lstStyle/>
          <a:p>
            <a:r>
              <a:rPr lang="en-US" sz="4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Bestehende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Einsatzkleidung</a:t>
            </a:r>
            <a:endParaRPr lang="de-DE" sz="4000" b="1" dirty="0">
              <a:solidFill>
                <a:schemeClr val="bg1"/>
              </a:solidFill>
            </a:endParaRPr>
          </a:p>
        </p:txBody>
      </p:sp>
      <p:pic>
        <p:nvPicPr>
          <p:cNvPr id="7" name="Inhaltsplatzhalter 4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627846CA-2765-4B73-87CC-A9A60DAA5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1438" y="1075314"/>
            <a:ext cx="6276495" cy="4707371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B7D9A39-4B19-4854-8696-AF27B1E95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6608" y="6567247"/>
            <a:ext cx="4114800" cy="365125"/>
          </a:xfrm>
        </p:spPr>
        <p:txBody>
          <a:bodyPr/>
          <a:lstStyle/>
          <a:p>
            <a:r>
              <a:rPr lang="de-DE" dirty="0"/>
              <a:t>Detlef Hayer Feuerwehr Gummersbach</a:t>
            </a:r>
          </a:p>
        </p:txBody>
      </p:sp>
    </p:spTree>
    <p:extLst>
      <p:ext uri="{BB962C8B-B14F-4D97-AF65-F5344CB8AC3E}">
        <p14:creationId xmlns:p14="http://schemas.microsoft.com/office/powerpoint/2010/main" val="2942610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FF6C3-D538-4660-A5BB-F66239678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Ausrüstung</a:t>
            </a:r>
            <a:r>
              <a:rPr lang="en-US" sz="5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Waldbrandbekämpfung</a:t>
            </a:r>
            <a:endParaRPr lang="en-US" sz="5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fik 8" descr="Ein Bild, das gelb, Tasche enthält.&#10;&#10;Automatisch generierte Beschreibung">
            <a:extLst>
              <a:ext uri="{FF2B5EF4-FFF2-40B4-BE49-F238E27FC236}">
                <a16:creationId xmlns:a16="http://schemas.microsoft.com/office/drawing/2014/main" id="{87CD8EA2-9608-49C9-A27F-84F46653AD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t="-3" r="2628" b="1"/>
          <a:stretch/>
        </p:blipFill>
        <p:spPr>
          <a:xfrm rot="5400000">
            <a:off x="-91440" y="91440"/>
            <a:ext cx="4242816" cy="4059936"/>
          </a:xfrm>
          <a:prstGeom prst="rect">
            <a:avLst/>
          </a:prstGeom>
        </p:spPr>
      </p:pic>
      <p:pic>
        <p:nvPicPr>
          <p:cNvPr id="7" name="Inhaltsplatzhalter 6" descr="Ein Bild, das rot enthält.&#10;&#10;Automatisch generierte Beschreibung">
            <a:extLst>
              <a:ext uri="{FF2B5EF4-FFF2-40B4-BE49-F238E27FC236}">
                <a16:creationId xmlns:a16="http://schemas.microsoft.com/office/drawing/2014/main" id="{C0826310-DED9-4784-A9F8-C9A97AD8F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5" t="-1243" r="8174" b="1243"/>
          <a:stretch/>
        </p:blipFill>
        <p:spPr>
          <a:xfrm rot="5400000">
            <a:off x="4000533" y="89948"/>
            <a:ext cx="4242816" cy="4062918"/>
          </a:xfrm>
          <a:prstGeom prst="rect">
            <a:avLst/>
          </a:prstGeom>
        </p:spPr>
      </p:pic>
      <p:pic>
        <p:nvPicPr>
          <p:cNvPr id="13" name="Grafik 12" descr="Ein Bild, das Boden, Werkzeug, Besen, Stein enthält.&#10;&#10;Automatisch generierte Beschreibung">
            <a:extLst>
              <a:ext uri="{FF2B5EF4-FFF2-40B4-BE49-F238E27FC236}">
                <a16:creationId xmlns:a16="http://schemas.microsoft.com/office/drawing/2014/main" id="{38E2B920-840A-436A-8817-48C37F4DE1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3" t="-602" r="8958" b="600"/>
          <a:stretch/>
        </p:blipFill>
        <p:spPr>
          <a:xfrm rot="5400000">
            <a:off x="8054405" y="91440"/>
            <a:ext cx="4242816" cy="4059936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6F9547-06BC-48E7-A009-287ACA04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Detlef Hayer Feuerwehr Gummersbach</a:t>
            </a:r>
          </a:p>
        </p:txBody>
      </p:sp>
    </p:spTree>
    <p:extLst>
      <p:ext uri="{BB962C8B-B14F-4D97-AF65-F5344CB8AC3E}">
        <p14:creationId xmlns:p14="http://schemas.microsoft.com/office/powerpoint/2010/main" val="1305648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FF6C3-D538-4660-A5BB-F66239678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Drohne</a:t>
            </a:r>
            <a:endParaRPr lang="en-US" sz="4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rafik 3" descr="Ein Bild, das Text, gefliest enthält.&#10;&#10;Automatisch generierte Beschreibung">
            <a:extLst>
              <a:ext uri="{FF2B5EF4-FFF2-40B4-BE49-F238E27FC236}">
                <a16:creationId xmlns:a16="http://schemas.microsoft.com/office/drawing/2014/main" id="{D84A2CF7-3978-4EE1-A86D-63B1D57572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99"/>
          <a:stretch/>
        </p:blipFill>
        <p:spPr>
          <a:xfrm>
            <a:off x="0" y="-22000"/>
            <a:ext cx="5124450" cy="3163139"/>
          </a:xfrm>
          <a:prstGeom prst="rect">
            <a:avLst/>
          </a:prstGeom>
        </p:spPr>
      </p:pic>
      <p:pic>
        <p:nvPicPr>
          <p:cNvPr id="9" name="Grafik 8" descr="Ein Bild, das Text, Anzeige, Screenshot enthält.&#10;&#10;Automatisch generierte Beschreibung">
            <a:extLst>
              <a:ext uri="{FF2B5EF4-FFF2-40B4-BE49-F238E27FC236}">
                <a16:creationId xmlns:a16="http://schemas.microsoft.com/office/drawing/2014/main" id="{1E6C137B-9615-4401-BEF7-9A709F865E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9" b="-1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12" name="Grafik 11" descr="Ein Bild, das draußen, Gras, Himmel enthält.&#10;&#10;Automatisch generierte Beschreibung">
            <a:extLst>
              <a:ext uri="{FF2B5EF4-FFF2-40B4-BE49-F238E27FC236}">
                <a16:creationId xmlns:a16="http://schemas.microsoft.com/office/drawing/2014/main" id="{EEA7233D-EA28-4300-9B42-04F020CDA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 t="18018" r="981" b="19296"/>
          <a:stretch/>
        </p:blipFill>
        <p:spPr>
          <a:xfrm>
            <a:off x="20" y="3261361"/>
            <a:ext cx="4848284" cy="359663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0337BCE-DD78-4489-A3E9-26CD548968CD}"/>
              </a:ext>
            </a:extLst>
          </p:cNvPr>
          <p:cNvSpPr/>
          <p:nvPr/>
        </p:nvSpPr>
        <p:spPr>
          <a:xfrm>
            <a:off x="4848304" y="0"/>
            <a:ext cx="12374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DB740DF-EC8C-4DDD-8F15-D908B71C5DC3}"/>
              </a:ext>
            </a:extLst>
          </p:cNvPr>
          <p:cNvSpPr/>
          <p:nvPr/>
        </p:nvSpPr>
        <p:spPr>
          <a:xfrm rot="5400000">
            <a:off x="2287841" y="700898"/>
            <a:ext cx="120221" cy="50007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3F4636B-F8EF-4716-ACE0-F2AB35D78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02621" y="6347019"/>
            <a:ext cx="4114800" cy="365125"/>
          </a:xfrm>
        </p:spPr>
        <p:txBody>
          <a:bodyPr/>
          <a:lstStyle/>
          <a:p>
            <a:r>
              <a:rPr lang="de-DE" dirty="0"/>
              <a:t>Detlef Hayer Feuerwehr Gummersbach</a:t>
            </a:r>
          </a:p>
        </p:txBody>
      </p:sp>
    </p:spTree>
    <p:extLst>
      <p:ext uri="{BB962C8B-B14F-4D97-AF65-F5344CB8AC3E}">
        <p14:creationId xmlns:p14="http://schemas.microsoft.com/office/powerpoint/2010/main" val="778270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FF6C3-D538-4660-A5BB-F66239678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8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Drohne</a:t>
            </a:r>
            <a:endParaRPr lang="en-US" sz="6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885D3F-E43A-4DEF-A8C1-046902708A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8" r="16177" b="2"/>
          <a:stretch/>
        </p:blipFill>
        <p:spPr>
          <a:xfrm>
            <a:off x="8156402" y="0"/>
            <a:ext cx="4059916" cy="424280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0502D10-5B95-4AAF-8DF6-1927D5D1F7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r="20314" b="2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369012E-3F6F-4C01-9E58-E0CF2E2825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34" b="2"/>
          <a:stretch/>
        </p:blipFill>
        <p:spPr>
          <a:xfrm>
            <a:off x="-27580" y="0"/>
            <a:ext cx="4059936" cy="4242806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D5C45F-04D4-4D84-96D8-B53A5E2E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Detlef Hayer Feuerwehr Gummersbach</a:t>
            </a:r>
          </a:p>
        </p:txBody>
      </p:sp>
    </p:spTree>
    <p:extLst>
      <p:ext uri="{BB962C8B-B14F-4D97-AF65-F5344CB8AC3E}">
        <p14:creationId xmlns:p14="http://schemas.microsoft.com/office/powerpoint/2010/main" val="1283979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FF6C3-D538-4660-A5BB-F66239678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 dirty="0" err="1"/>
              <a:t>Fahrzeuge</a:t>
            </a:r>
            <a:endParaRPr lang="en-US" sz="5600" b="1" dirty="0"/>
          </a:p>
        </p:txBody>
      </p:sp>
      <p:pic>
        <p:nvPicPr>
          <p:cNvPr id="6" name="Inhaltsplatzhalter 5" descr="Ein Bild, das Text, draußen, Bus, Straße enthält.&#10;&#10;Automatisch generierte Beschreibung">
            <a:extLst>
              <a:ext uri="{FF2B5EF4-FFF2-40B4-BE49-F238E27FC236}">
                <a16:creationId xmlns:a16="http://schemas.microsoft.com/office/drawing/2014/main" id="{37479922-21B4-4F0B-B68B-DE640576F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-1" r="11396" b="-1"/>
          <a:stretch/>
        </p:blipFill>
        <p:spPr>
          <a:xfrm>
            <a:off x="-2" y="12"/>
            <a:ext cx="6095974" cy="42525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A70AA5E-5004-4FE4-89A9-9129803579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" t="43934" r="-405" b="8795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E0CB6A-B824-44D2-97AB-BC1A3A70B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Detlef Hayer Feuerwehr Gummersbach</a:t>
            </a:r>
          </a:p>
        </p:txBody>
      </p:sp>
    </p:spTree>
    <p:extLst>
      <p:ext uri="{BB962C8B-B14F-4D97-AF65-F5344CB8AC3E}">
        <p14:creationId xmlns:p14="http://schemas.microsoft.com/office/powerpoint/2010/main" val="875413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Microsoft Office PowerPoint</Application>
  <PresentationFormat>Breitbild</PresentationFormat>
  <Paragraphs>80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</vt:lpstr>
      <vt:lpstr>Erfahrungen aus dem Waldbrand in Gummersbach 2021</vt:lpstr>
      <vt:lpstr>Übersicht</vt:lpstr>
      <vt:lpstr>Einleitung</vt:lpstr>
      <vt:lpstr>Technik</vt:lpstr>
      <vt:lpstr>Bestehende Einsatzkleidung</vt:lpstr>
      <vt:lpstr>Ausrüstung Waldbrandbekämpfung</vt:lpstr>
      <vt:lpstr>Drohne</vt:lpstr>
      <vt:lpstr>Drohne</vt:lpstr>
      <vt:lpstr>Fahrzeuge</vt:lpstr>
      <vt:lpstr>PowerPoint-Präsentation</vt:lpstr>
      <vt:lpstr>PowerPoint-Präsentation</vt:lpstr>
      <vt:lpstr>PowerPoint-Präsentation</vt:lpstr>
      <vt:lpstr>PowerPoint-Präsentation</vt:lpstr>
      <vt:lpstr>Vielen Dank für Ihre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Erfahrungen aus dem Waldbrand</dc:title>
  <dc:creator>Detlef Hayer</dc:creator>
  <cp:lastModifiedBy>Gebhardt, Jeannette</cp:lastModifiedBy>
  <cp:revision>49</cp:revision>
  <cp:lastPrinted>2021-10-24T10:13:58Z</cp:lastPrinted>
  <dcterms:created xsi:type="dcterms:W3CDTF">2021-09-30T17:09:06Z</dcterms:created>
  <dcterms:modified xsi:type="dcterms:W3CDTF">2022-12-22T07:40:58Z</dcterms:modified>
</cp:coreProperties>
</file>